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4"/>
  </p:notesMasterIdLst>
  <p:sldIdLst>
    <p:sldId id="413" r:id="rId2"/>
    <p:sldId id="409" r:id="rId3"/>
    <p:sldId id="258" r:id="rId4"/>
    <p:sldId id="421" r:id="rId5"/>
    <p:sldId id="415" r:id="rId6"/>
    <p:sldId id="402" r:id="rId7"/>
    <p:sldId id="400" r:id="rId8"/>
    <p:sldId id="401" r:id="rId9"/>
    <p:sldId id="403" r:id="rId10"/>
    <p:sldId id="404" r:id="rId11"/>
    <p:sldId id="405" r:id="rId12"/>
    <p:sldId id="416" r:id="rId13"/>
    <p:sldId id="419" r:id="rId14"/>
    <p:sldId id="259" r:id="rId15"/>
    <p:sldId id="260" r:id="rId16"/>
    <p:sldId id="420" r:id="rId17"/>
    <p:sldId id="407" r:id="rId18"/>
    <p:sldId id="408" r:id="rId19"/>
    <p:sldId id="410" r:id="rId20"/>
    <p:sldId id="411" r:id="rId21"/>
    <p:sldId id="412" r:id="rId22"/>
    <p:sldId id="398" r:id="rId23"/>
  </p:sldIdLst>
  <p:sldSz cx="12192000" cy="6858000"/>
  <p:notesSz cx="6858000" cy="9144000"/>
  <p:embeddedFontLs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Calibri Light" panose="020F0302020204030204" pitchFamily="34" charset="0"/>
      <p:regular r:id="rId29"/>
      <p:italic r:id="rId30"/>
    </p:embeddedFont>
    <p:embeddedFont>
      <p:font typeface="Raleway" pitchFamily="2" charset="0"/>
      <p:regular r:id="rId31"/>
      <p:bold r:id="rId32"/>
      <p:italic r:id="rId33"/>
      <p:boldItalic r:id="rId34"/>
    </p:embeddedFont>
    <p:embeddedFont>
      <p:font typeface="Raleway Light" pitchFamily="2" charset="0"/>
      <p:regular r:id="rId35"/>
      <p:italic r:id="rId36"/>
    </p:embeddedFont>
    <p:embeddedFont>
      <p:font typeface="Raleway Medium" pitchFamily="2" charset="0"/>
      <p:regular r:id="rId37"/>
      <p:italic r:id="rId38"/>
    </p:embeddedFont>
    <p:embeddedFont>
      <p:font typeface="Trebuchet MS" panose="020B0603020202020204" pitchFamily="34" charset="0"/>
      <p:regular r:id="rId39"/>
      <p:bold r:id="rId40"/>
      <p:italic r:id="rId41"/>
      <p:boldItalic r:id="rId4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01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845" userDrawn="1">
          <p15:clr>
            <a:srgbClr val="A4A3A4"/>
          </p15:clr>
        </p15:guide>
        <p15:guide id="4" orient="horz" pos="226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olton, L, Dr [lbolton@sun.ac.za]" initials="BLD[" lastIdx="10" clrIdx="0">
    <p:extLst>
      <p:ext uri="{19B8F6BF-5375-455C-9EA6-DF929625EA0E}">
        <p15:presenceInfo xmlns:p15="http://schemas.microsoft.com/office/powerpoint/2012/main" userId="S::lbolton@sun.ac.za::8e2ed705-8a28-4917-ae91-4fc350b582d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79962"/>
    <a:srgbClr val="4D5356"/>
    <a:srgbClr val="000000"/>
    <a:srgbClr val="461B2B"/>
    <a:srgbClr val="FFFFFF"/>
    <a:srgbClr val="E2D6C0"/>
    <a:srgbClr val="8B2346"/>
    <a:srgbClr val="461A2B"/>
    <a:srgbClr val="F1EBDF"/>
    <a:srgbClr val="ECE7DC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93"/>
    <p:restoredTop sz="88853" autoAdjust="0"/>
  </p:normalViewPr>
  <p:slideViewPr>
    <p:cSldViewPr snapToGrid="0" snapToObjects="1" showGuides="1">
      <p:cViewPr varScale="1">
        <p:scale>
          <a:sx n="64" d="100"/>
          <a:sy n="64" d="100"/>
        </p:scale>
        <p:origin x="942" y="66"/>
      </p:cViewPr>
      <p:guideLst>
        <p:guide orient="horz" pos="2001"/>
        <p:guide pos="3840"/>
        <p:guide orient="horz" pos="845"/>
        <p:guide orient="horz" pos="2260"/>
      </p:guideLst>
    </p:cSldViewPr>
  </p:slideViewPr>
  <p:notesTextViewPr>
    <p:cViewPr>
      <p:scale>
        <a:sx n="140" d="100"/>
        <a:sy n="140" d="100"/>
      </p:scale>
      <p:origin x="0" y="0"/>
    </p:cViewPr>
  </p:notesTextViewPr>
  <p:sorterViewPr>
    <p:cViewPr>
      <p:scale>
        <a:sx n="40" d="100"/>
        <a:sy n="4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font" Target="fonts/font15.fntdata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42" Type="http://schemas.openxmlformats.org/officeDocument/2006/relationships/font" Target="fonts/font18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font" Target="fonts/font16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43" Type="http://schemas.openxmlformats.org/officeDocument/2006/relationships/commentAuthors" Target="commentAuthor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font" Target="fonts/font14.fntdata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1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D69B49-EEFB-4B49-ACAD-82B53A8DDF70}" type="datetimeFigureOut">
              <a:rPr lang="en-US" smtClean="0"/>
              <a:t>8/30/2022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BF6EFC-B03E-874C-9CD9-41B66C8AE1E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4995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F6EFC-B03E-874C-9CD9-41B66C8AE1E7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19252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F6EFC-B03E-874C-9CD9-41B66C8AE1E7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12542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="0" i="0" dirty="0">
              <a:latin typeface="Trebuchet MS" panose="020B070302020209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F6EFC-B03E-874C-9CD9-41B66C8AE1E7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11273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svg"/><Relationship Id="rId5" Type="http://schemas.openxmlformats.org/officeDocument/2006/relationships/image" Target="../media/image1.png"/><Relationship Id="rId4" Type="http://schemas.openxmlformats.org/officeDocument/2006/relationships/image" Target="../media/image9.sv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svg"/><Relationship Id="rId5" Type="http://schemas.openxmlformats.org/officeDocument/2006/relationships/image" Target="../media/image1.png"/><Relationship Id="rId4" Type="http://schemas.openxmlformats.org/officeDocument/2006/relationships/image" Target="../media/image9.sv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svg"/><Relationship Id="rId5" Type="http://schemas.openxmlformats.org/officeDocument/2006/relationships/image" Target="../media/image1.png"/><Relationship Id="rId4" Type="http://schemas.openxmlformats.org/officeDocument/2006/relationships/image" Target="../media/image9.sv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svg"/><Relationship Id="rId5" Type="http://schemas.openxmlformats.org/officeDocument/2006/relationships/image" Target="../media/image1.png"/><Relationship Id="rId4" Type="http://schemas.openxmlformats.org/officeDocument/2006/relationships/image" Target="../media/image9.sv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svg"/><Relationship Id="rId5" Type="http://schemas.openxmlformats.org/officeDocument/2006/relationships/image" Target="../media/image1.png"/><Relationship Id="rId4" Type="http://schemas.openxmlformats.org/officeDocument/2006/relationships/image" Target="../media/image9.sv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svg"/><Relationship Id="rId5" Type="http://schemas.openxmlformats.org/officeDocument/2006/relationships/image" Target="../media/image1.png"/><Relationship Id="rId4" Type="http://schemas.openxmlformats.org/officeDocument/2006/relationships/image" Target="../media/image9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svg"/><Relationship Id="rId5" Type="http://schemas.openxmlformats.org/officeDocument/2006/relationships/image" Target="../media/image1.png"/><Relationship Id="rId4" Type="http://schemas.openxmlformats.org/officeDocument/2006/relationships/image" Target="../media/image9.sv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svg"/><Relationship Id="rId5" Type="http://schemas.openxmlformats.org/officeDocument/2006/relationships/image" Target="../media/image1.png"/><Relationship Id="rId4" Type="http://schemas.openxmlformats.org/officeDocument/2006/relationships/image" Target="../media/image9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&amp; End Slide O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upergraphic">
            <a:extLst>
              <a:ext uri="{FF2B5EF4-FFF2-40B4-BE49-F238E27FC236}">
                <a16:creationId xmlns:a16="http://schemas.microsoft.com/office/drawing/2014/main" id="{5B248510-4BC7-9345-88FC-2E0C971BA74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14959" y="1341439"/>
            <a:ext cx="1196970" cy="1837209"/>
          </a:xfrm>
          <a:prstGeom prst="rect">
            <a:avLst/>
          </a:prstGeom>
        </p:spPr>
      </p:pic>
      <p:cxnSp>
        <p:nvCxnSpPr>
          <p:cNvPr id="5" name="Gold H Line">
            <a:extLst>
              <a:ext uri="{FF2B5EF4-FFF2-40B4-BE49-F238E27FC236}">
                <a16:creationId xmlns:a16="http://schemas.microsoft.com/office/drawing/2014/main" id="{D2E91EF0-985A-D444-B885-44EABE549784}"/>
              </a:ext>
            </a:extLst>
          </p:cNvPr>
          <p:cNvCxnSpPr/>
          <p:nvPr userDrawn="1"/>
        </p:nvCxnSpPr>
        <p:spPr>
          <a:xfrm>
            <a:off x="0" y="1341438"/>
            <a:ext cx="12192000" cy="0"/>
          </a:xfrm>
          <a:prstGeom prst="line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Title">
            <a:extLst>
              <a:ext uri="{FF2B5EF4-FFF2-40B4-BE49-F238E27FC236}">
                <a16:creationId xmlns:a16="http://schemas.microsoft.com/office/drawing/2014/main" id="{62CE03E8-B1C3-CC40-B8F9-5DD639D93B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68" y="286559"/>
            <a:ext cx="8328565" cy="1019176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60266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947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-heading + Content on Pattern Panel Sand Bg">
    <p:bg>
      <p:bgPr>
        <a:solidFill>
          <a:schemeClr val="accent2">
            <a:lumMod val="20000"/>
            <a:lumOff val="80000"/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attern">
            <a:extLst>
              <a:ext uri="{FF2B5EF4-FFF2-40B4-BE49-F238E27FC236}">
                <a16:creationId xmlns:a16="http://schemas.microsoft.com/office/drawing/2014/main" id="{D1F2E50E-95E6-FC4E-962F-EC9D3C8E6FB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duotone>
              <a:schemeClr val="accent2">
                <a:shade val="45000"/>
                <a:satMod val="135000"/>
              </a:schemeClr>
              <a:prstClr val="white"/>
            </a:duotone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80" y="1342422"/>
            <a:ext cx="4041984" cy="5256000"/>
          </a:xfrm>
          <a:prstGeom prst="rect">
            <a:avLst/>
          </a:prstGeom>
        </p:spPr>
      </p:pic>
      <p:grpSp>
        <p:nvGrpSpPr>
          <p:cNvPr id="13" name="Bottom Corner Cover Ups">
            <a:extLst>
              <a:ext uri="{FF2B5EF4-FFF2-40B4-BE49-F238E27FC236}">
                <a16:creationId xmlns:a16="http://schemas.microsoft.com/office/drawing/2014/main" id="{B3C7A21B-1B7F-7C48-A146-B42CAF24A16C}"/>
              </a:ext>
            </a:extLst>
          </p:cNvPr>
          <p:cNvGrpSpPr/>
          <p:nvPr userDrawn="1"/>
        </p:nvGrpSpPr>
        <p:grpSpPr>
          <a:xfrm>
            <a:off x="0" y="5911729"/>
            <a:ext cx="12192027" cy="949000"/>
            <a:chOff x="0" y="5911729"/>
            <a:chExt cx="12192027" cy="949000"/>
          </a:xfrm>
        </p:grpSpPr>
        <p:pic>
          <p:nvPicPr>
            <p:cNvPr id="14" name="SU.Footer.Shape.White.Cover.R">
              <a:extLst>
                <a:ext uri="{FF2B5EF4-FFF2-40B4-BE49-F238E27FC236}">
                  <a16:creationId xmlns:a16="http://schemas.microsoft.com/office/drawing/2014/main" id="{4E7E269D-C46B-D74D-ADD3-C0B4C411F72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95482" b="18185"/>
            <a:stretch/>
          </p:blipFill>
          <p:spPr>
            <a:xfrm>
              <a:off x="11641165" y="5911729"/>
              <a:ext cx="550862" cy="949000"/>
            </a:xfrm>
            <a:prstGeom prst="rect">
              <a:avLst/>
            </a:prstGeom>
          </p:spPr>
        </p:pic>
        <p:pic>
          <p:nvPicPr>
            <p:cNvPr id="15" name="SU.Footer.Shape.White.Cover.L">
              <a:extLst>
                <a:ext uri="{FF2B5EF4-FFF2-40B4-BE49-F238E27FC236}">
                  <a16:creationId xmlns:a16="http://schemas.microsoft.com/office/drawing/2014/main" id="{643164C7-3D42-2F47-9B4F-124EA030075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r="95768" b="18185"/>
            <a:stretch/>
          </p:blipFill>
          <p:spPr>
            <a:xfrm>
              <a:off x="0" y="5911729"/>
              <a:ext cx="515938" cy="949000"/>
            </a:xfrm>
            <a:prstGeom prst="rect">
              <a:avLst/>
            </a:prstGeom>
          </p:spPr>
        </p:pic>
      </p:grpSp>
      <p:sp>
        <p:nvSpPr>
          <p:cNvPr id="4" name="Content Placeholder ">
            <a:extLst>
              <a:ext uri="{FF2B5EF4-FFF2-40B4-BE49-F238E27FC236}">
                <a16:creationId xmlns:a16="http://schemas.microsoft.com/office/drawing/2014/main" id="{4A0A04E6-82A6-6342-BC69-1852DDFBABA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298506" y="1446551"/>
            <a:ext cx="7342632" cy="5066675"/>
          </a:xfrm>
        </p:spPr>
        <p:txBody>
          <a:bodyPr>
            <a:normAutofit lnSpcReduction="10000"/>
          </a:bodyPr>
          <a:lstStyle/>
          <a:p>
            <a:r>
              <a:rPr lang="en-GB" dirty="0"/>
              <a:t>Content placeholder</a:t>
            </a:r>
          </a:p>
        </p:txBody>
      </p:sp>
      <p:sp>
        <p:nvSpPr>
          <p:cNvPr id="5" name="Sub-heading">
            <a:extLst>
              <a:ext uri="{FF2B5EF4-FFF2-40B4-BE49-F238E27FC236}">
                <a16:creationId xmlns:a16="http://schemas.microsoft.com/office/drawing/2014/main" id="{75341AAE-B2DE-0D44-A2FA-007F38E9486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8668" y="1446551"/>
            <a:ext cx="3524695" cy="5066674"/>
          </a:xfrm>
        </p:spPr>
        <p:txBody>
          <a:bodyPr anchor="t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 lang="en-GB" sz="2800" b="0" i="0" kern="1200" dirty="0">
                <a:solidFill>
                  <a:schemeClr val="accent2"/>
                </a:solidFill>
                <a:latin typeface="Raleway Medium" panose="020B0503030101060003" pitchFamily="34" charset="77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cs typeface="+mn-cs"/>
              </a:rPr>
              <a:t>Sub-heading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4F38FE0C-DEEE-374F-87A7-4115B8F042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68" y="286559"/>
            <a:ext cx="8328565" cy="1019176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53906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al Layout Slide on Sand Bg">
    <p:bg>
      <p:bgPr>
        <a:solidFill>
          <a:schemeClr val="accent2">
            <a:lumMod val="20000"/>
            <a:lumOff val="80000"/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White Rectangle">
            <a:extLst>
              <a:ext uri="{FF2B5EF4-FFF2-40B4-BE49-F238E27FC236}">
                <a16:creationId xmlns:a16="http://schemas.microsoft.com/office/drawing/2014/main" id="{16180752-C10C-8440-9EE3-94FE745DE7CB}"/>
              </a:ext>
            </a:extLst>
          </p:cNvPr>
          <p:cNvSpPr/>
          <p:nvPr userDrawn="1"/>
        </p:nvSpPr>
        <p:spPr>
          <a:xfrm>
            <a:off x="0" y="0"/>
            <a:ext cx="12192000" cy="13389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4" name="Content Placeholder  2">
            <a:extLst>
              <a:ext uri="{FF2B5EF4-FFF2-40B4-BE49-F238E27FC236}">
                <a16:creationId xmlns:a16="http://schemas.microsoft.com/office/drawing/2014/main" id="{3DFF6234-ED27-674E-B499-43815E04B1F3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6305552" y="2093512"/>
            <a:ext cx="5335586" cy="4427209"/>
          </a:xfrm>
        </p:spPr>
        <p:txBody>
          <a:bodyPr>
            <a:normAutofit lnSpcReduction="10000"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i="1">
                <a:solidFill>
                  <a:srgbClr val="4D5356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Content placeholder</a:t>
            </a:r>
          </a:p>
        </p:txBody>
      </p:sp>
      <p:sp>
        <p:nvSpPr>
          <p:cNvPr id="16" name="Sub-heading 2">
            <a:extLst>
              <a:ext uri="{FF2B5EF4-FFF2-40B4-BE49-F238E27FC236}">
                <a16:creationId xmlns:a16="http://schemas.microsoft.com/office/drawing/2014/main" id="{566B889E-5E19-884B-A6F6-A481CC7DE2E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05552" y="1382145"/>
            <a:ext cx="5335586" cy="644993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 lang="en-GB" sz="2800" b="0" i="1" kern="1200" dirty="0">
                <a:solidFill>
                  <a:schemeClr val="accent2"/>
                </a:solidFill>
                <a:latin typeface="Raleway Medium" panose="020B0503030101060003" pitchFamily="34" charset="77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cs typeface="+mn-cs"/>
              </a:rPr>
              <a:t>Sub-heading</a:t>
            </a:r>
          </a:p>
        </p:txBody>
      </p:sp>
      <p:sp>
        <p:nvSpPr>
          <p:cNvPr id="22" name="Title 2">
            <a:extLst>
              <a:ext uri="{FF2B5EF4-FFF2-40B4-BE49-F238E27FC236}">
                <a16:creationId xmlns:a16="http://schemas.microsoft.com/office/drawing/2014/main" id="{F6537FBF-A738-EB4D-9E99-BDECCAA2CE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05550" y="234093"/>
            <a:ext cx="5335587" cy="1019176"/>
          </a:xfrm>
        </p:spPr>
        <p:txBody>
          <a:bodyPr>
            <a:normAutofit/>
          </a:bodyPr>
          <a:lstStyle>
            <a:lvl1pPr marL="0" indent="0">
              <a:buFontTx/>
              <a:buNone/>
              <a:defRPr lang="en-GB" sz="3200" b="1" i="1" kern="1200" dirty="0">
                <a:solidFill>
                  <a:schemeClr val="accent1"/>
                </a:solidFill>
                <a:latin typeface="Raleway" panose="020B0503030101060003" pitchFamily="34" charset="77"/>
                <a:ea typeface="+mj-ea"/>
                <a:cs typeface="+mj-cs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 dirty="0"/>
              <a:t>CLICK TO EDIT TITLE</a:t>
            </a:r>
          </a:p>
        </p:txBody>
      </p:sp>
      <p:sp>
        <p:nvSpPr>
          <p:cNvPr id="19" name="Content Placeholder 1">
            <a:extLst>
              <a:ext uri="{FF2B5EF4-FFF2-40B4-BE49-F238E27FC236}">
                <a16:creationId xmlns:a16="http://schemas.microsoft.com/office/drawing/2014/main" id="{1F49F80C-ACC3-A44A-8CC6-3C5EDE18096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668" y="2098626"/>
            <a:ext cx="5367782" cy="4422095"/>
          </a:xfrm>
        </p:spPr>
        <p:txBody>
          <a:bodyPr>
            <a:normAutofit lnSpcReduction="10000"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>
                <a:solidFill>
                  <a:srgbClr val="4D5356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Content placeholder</a:t>
            </a:r>
          </a:p>
        </p:txBody>
      </p:sp>
      <p:sp>
        <p:nvSpPr>
          <p:cNvPr id="20" name="Sub-heading 1">
            <a:extLst>
              <a:ext uri="{FF2B5EF4-FFF2-40B4-BE49-F238E27FC236}">
                <a16:creationId xmlns:a16="http://schemas.microsoft.com/office/drawing/2014/main" id="{B3F930F9-C039-AF47-823C-5530804EC88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8668" y="1379764"/>
            <a:ext cx="5367782" cy="644993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 lang="en-GB" sz="2800" b="0" i="0" kern="1200" dirty="0">
                <a:solidFill>
                  <a:schemeClr val="accent2"/>
                </a:solidFill>
                <a:latin typeface="Raleway Medium" panose="020B0503030101060003" pitchFamily="34" charset="77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cs typeface="+mn-cs"/>
              </a:rPr>
              <a:t>Sub-heading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9EDA3B2F-BE8B-BF42-ABB3-E31B7ECCE8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69" y="286559"/>
            <a:ext cx="5367782" cy="1019176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55852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xColumns Layout Slide on Sand Bg">
    <p:bg>
      <p:bgPr>
        <a:solidFill>
          <a:schemeClr val="accent2">
            <a:lumMod val="20000"/>
            <a:lumOff val="80000"/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White Rectangle">
            <a:extLst>
              <a:ext uri="{FF2B5EF4-FFF2-40B4-BE49-F238E27FC236}">
                <a16:creationId xmlns:a16="http://schemas.microsoft.com/office/drawing/2014/main" id="{257E3393-912E-0B49-AEEE-D6B9ACB96FDA}"/>
              </a:ext>
            </a:extLst>
          </p:cNvPr>
          <p:cNvSpPr/>
          <p:nvPr userDrawn="1"/>
        </p:nvSpPr>
        <p:spPr>
          <a:xfrm>
            <a:off x="0" y="0"/>
            <a:ext cx="12192000" cy="13389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7D3B1D8D-243B-DA40-B75D-A969A88B2F8F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8041138" y="2093513"/>
            <a:ext cx="3600000" cy="4404724"/>
          </a:xfrm>
        </p:spPr>
        <p:txBody>
          <a:bodyPr>
            <a:normAutofit lnSpcReduction="10000"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i="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Content placeholder</a:t>
            </a:r>
          </a:p>
        </p:txBody>
      </p:sp>
      <p:sp>
        <p:nvSpPr>
          <p:cNvPr id="16" name="Sub-heading 3">
            <a:extLst>
              <a:ext uri="{FF2B5EF4-FFF2-40B4-BE49-F238E27FC236}">
                <a16:creationId xmlns:a16="http://schemas.microsoft.com/office/drawing/2014/main" id="{651902F8-552C-7C40-AA8D-2CE4C4E180B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041138" y="1382145"/>
            <a:ext cx="3600000" cy="644993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 lang="en-GB" sz="2800" b="0" i="0" kern="1200" dirty="0">
                <a:solidFill>
                  <a:schemeClr val="accent2"/>
                </a:solidFill>
                <a:latin typeface="Raleway Medium" panose="020B0503030101060003" pitchFamily="34" charset="77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cs typeface="+mn-cs"/>
              </a:rPr>
              <a:t>Sub-heading</a:t>
            </a:r>
          </a:p>
        </p:txBody>
      </p:sp>
      <p:sp>
        <p:nvSpPr>
          <p:cNvPr id="17" name="Title 3">
            <a:extLst>
              <a:ext uri="{FF2B5EF4-FFF2-40B4-BE49-F238E27FC236}">
                <a16:creationId xmlns:a16="http://schemas.microsoft.com/office/drawing/2014/main" id="{D70127F6-1B72-C84F-9735-3D0725E985F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041133" y="229952"/>
            <a:ext cx="3600000" cy="1060426"/>
          </a:xfrm>
        </p:spPr>
        <p:txBody>
          <a:bodyPr anchor="t">
            <a:noAutofit/>
          </a:bodyPr>
          <a:lstStyle>
            <a:lvl1pPr marL="0" indent="0">
              <a:buFontTx/>
              <a:buNone/>
              <a:defRPr lang="en-GB" sz="3200" b="1" i="0" kern="1200" dirty="0">
                <a:solidFill>
                  <a:schemeClr val="accent1"/>
                </a:solidFill>
                <a:latin typeface="Raleway" panose="020B0503030101060003" pitchFamily="34" charset="77"/>
                <a:ea typeface="+mj-ea"/>
                <a:cs typeface="+mj-cs"/>
              </a:defRPr>
            </a:lvl1pPr>
            <a:lvl2pPr marL="4572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2pPr>
            <a:lvl3pPr marL="9144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3pPr>
            <a:lvl4pPr marL="13716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4pPr>
            <a:lvl5pPr marL="1828800" indent="0" algn="l">
              <a:buFontTx/>
              <a:buNone/>
              <a:defRPr sz="3200" i="1">
                <a:solidFill>
                  <a:schemeClr val="accent1"/>
                </a:solidFill>
                <a:latin typeface="Trebuchet MS" panose="020B0703020202090204" pitchFamily="34" charset="0"/>
              </a:defRPr>
            </a:lvl5pPr>
          </a:lstStyle>
          <a:p>
            <a:pPr lvl="0"/>
            <a:r>
              <a:rPr lang="en-GB" dirty="0"/>
              <a:t>CLICK TO EDIT TITLE </a:t>
            </a:r>
          </a:p>
        </p:txBody>
      </p:sp>
      <p:sp>
        <p:nvSpPr>
          <p:cNvPr id="26" name="Content Placeholder  2">
            <a:extLst>
              <a:ext uri="{FF2B5EF4-FFF2-40B4-BE49-F238E27FC236}">
                <a16:creationId xmlns:a16="http://schemas.microsoft.com/office/drawing/2014/main" id="{26B27DB4-949B-464F-A1EF-C46A3C3631C1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4279902" y="2093513"/>
            <a:ext cx="3599998" cy="4404724"/>
          </a:xfrm>
        </p:spPr>
        <p:txBody>
          <a:bodyPr>
            <a:normAutofit lnSpcReduction="10000"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i="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Content placeholder</a:t>
            </a:r>
          </a:p>
        </p:txBody>
      </p:sp>
      <p:sp>
        <p:nvSpPr>
          <p:cNvPr id="27" name="Sub-heading 2">
            <a:extLst>
              <a:ext uri="{FF2B5EF4-FFF2-40B4-BE49-F238E27FC236}">
                <a16:creationId xmlns:a16="http://schemas.microsoft.com/office/drawing/2014/main" id="{26C885C7-ECC4-4F47-8909-3F2435E1935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79902" y="1382145"/>
            <a:ext cx="3599998" cy="644993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 lang="en-GB" sz="2800" b="0" i="0" kern="1200" dirty="0">
                <a:solidFill>
                  <a:schemeClr val="accent2"/>
                </a:solidFill>
                <a:latin typeface="Raleway Medium" panose="020B0503030101060003" pitchFamily="34" charset="77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cs typeface="+mn-cs"/>
              </a:rPr>
              <a:t>Sub-heading</a:t>
            </a:r>
          </a:p>
        </p:txBody>
      </p:sp>
      <p:sp>
        <p:nvSpPr>
          <p:cNvPr id="28" name="Title 2">
            <a:extLst>
              <a:ext uri="{FF2B5EF4-FFF2-40B4-BE49-F238E27FC236}">
                <a16:creationId xmlns:a16="http://schemas.microsoft.com/office/drawing/2014/main" id="{58332A8F-EAE9-F94C-83E3-1D8BA1D9192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279900" y="229952"/>
            <a:ext cx="3600000" cy="1060426"/>
          </a:xfrm>
        </p:spPr>
        <p:txBody>
          <a:bodyPr anchor="t">
            <a:noAutofit/>
          </a:bodyPr>
          <a:lstStyle>
            <a:lvl1pPr marL="0" indent="0">
              <a:buFontTx/>
              <a:buNone/>
              <a:defRPr lang="en-GB" sz="3200" b="1" i="0" kern="1200" dirty="0">
                <a:solidFill>
                  <a:schemeClr val="accent1"/>
                </a:solidFill>
                <a:latin typeface="Raleway" panose="020B0503030101060003" pitchFamily="34" charset="77"/>
                <a:ea typeface="+mj-ea"/>
                <a:cs typeface="+mj-cs"/>
              </a:defRPr>
            </a:lvl1pPr>
            <a:lvl2pPr marL="4572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2pPr>
            <a:lvl3pPr marL="9144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3pPr>
            <a:lvl4pPr marL="13716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4pPr>
            <a:lvl5pPr marL="1828800" indent="0" algn="l">
              <a:buFontTx/>
              <a:buNone/>
              <a:defRPr sz="3200" i="1">
                <a:solidFill>
                  <a:schemeClr val="accent1"/>
                </a:solidFill>
                <a:latin typeface="Trebuchet MS" panose="020B0703020202090204" pitchFamily="34" charset="0"/>
              </a:defRPr>
            </a:lvl5pPr>
          </a:lstStyle>
          <a:p>
            <a:pPr lvl="0"/>
            <a:r>
              <a:rPr lang="en-GB" dirty="0"/>
              <a:t>CLICK TO EDIT TITLE </a:t>
            </a:r>
          </a:p>
        </p:txBody>
      </p:sp>
      <p:sp>
        <p:nvSpPr>
          <p:cNvPr id="29" name="Content Placeholder 1">
            <a:extLst>
              <a:ext uri="{FF2B5EF4-FFF2-40B4-BE49-F238E27FC236}">
                <a16:creationId xmlns:a16="http://schemas.microsoft.com/office/drawing/2014/main" id="{F2D4C76D-E14A-6D42-98D9-5AB41C4534F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667" y="2093513"/>
            <a:ext cx="3600000" cy="4404724"/>
          </a:xfrm>
        </p:spPr>
        <p:txBody>
          <a:bodyPr>
            <a:normAutofit lnSpcReduction="10000"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Content placeholder</a:t>
            </a:r>
          </a:p>
        </p:txBody>
      </p:sp>
      <p:sp>
        <p:nvSpPr>
          <p:cNvPr id="30" name="Sub-heading 1">
            <a:extLst>
              <a:ext uri="{FF2B5EF4-FFF2-40B4-BE49-F238E27FC236}">
                <a16:creationId xmlns:a16="http://schemas.microsoft.com/office/drawing/2014/main" id="{E5ACC0B6-8927-2744-B7D5-8F74BBD9FF4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8667" y="1382145"/>
            <a:ext cx="3600000" cy="644993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 lang="en-GB" sz="2800" b="0" i="0" kern="1200" dirty="0">
                <a:solidFill>
                  <a:schemeClr val="accent2"/>
                </a:solidFill>
                <a:latin typeface="Raleway Medium" panose="020B0503030101060003" pitchFamily="34" charset="77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cs typeface="+mn-cs"/>
              </a:rPr>
              <a:t>Sub-heading</a:t>
            </a:r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92EB4B94-2979-2E4C-BC92-09558809B4B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8667" y="229952"/>
            <a:ext cx="3600000" cy="1060426"/>
          </a:xfrm>
        </p:spPr>
        <p:txBody>
          <a:bodyPr anchor="t">
            <a:noAutofit/>
          </a:bodyPr>
          <a:lstStyle>
            <a:lvl1pPr marL="0" indent="0">
              <a:buFontTx/>
              <a:buNone/>
              <a:defRPr lang="en-GB" sz="3200" b="1" i="0" kern="1200" dirty="0">
                <a:solidFill>
                  <a:schemeClr val="accent1"/>
                </a:solidFill>
                <a:latin typeface="Raleway" panose="020B0503030101060003" pitchFamily="34" charset="77"/>
                <a:ea typeface="+mj-ea"/>
                <a:cs typeface="+mj-cs"/>
              </a:defRPr>
            </a:lvl1pPr>
            <a:lvl2pPr marL="4572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2pPr>
            <a:lvl3pPr marL="9144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3pPr>
            <a:lvl4pPr marL="13716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4pPr>
            <a:lvl5pPr marL="1828800" indent="0" algn="l">
              <a:buFontTx/>
              <a:buNone/>
              <a:defRPr sz="3200" i="1">
                <a:solidFill>
                  <a:schemeClr val="accent1"/>
                </a:solidFill>
                <a:latin typeface="Trebuchet MS" panose="020B0703020202090204" pitchFamily="34" charset="0"/>
              </a:defRPr>
            </a:lvl5pPr>
          </a:lstStyle>
          <a:p>
            <a:pPr lvl="0"/>
            <a:r>
              <a:rPr lang="en-GB" dirty="0"/>
              <a:t>CLICK TO EDIT TITLE </a:t>
            </a:r>
          </a:p>
        </p:txBody>
      </p:sp>
    </p:spTree>
    <p:extLst>
      <p:ext uri="{BB962C8B-B14F-4D97-AF65-F5344CB8AC3E}">
        <p14:creationId xmlns:p14="http://schemas.microsoft.com/office/powerpoint/2010/main" val="22634897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Slide on Sand Bg">
    <p:bg>
      <p:bgPr>
        <a:solidFill>
          <a:schemeClr val="accent2">
            <a:lumMod val="20000"/>
            <a:lumOff val="80000"/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attern Sand Bottom">
            <a:extLst>
              <a:ext uri="{FF2B5EF4-FFF2-40B4-BE49-F238E27FC236}">
                <a16:creationId xmlns:a16="http://schemas.microsoft.com/office/drawing/2014/main" id="{5F8180FE-41B2-8F47-AF2E-24E5C9A6174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866" t="5503" r="48528" b="71220"/>
          <a:stretch/>
        </p:blipFill>
        <p:spPr>
          <a:xfrm>
            <a:off x="197368" y="4478953"/>
            <a:ext cx="4785278" cy="2148599"/>
          </a:xfrm>
          <a:prstGeom prst="rect">
            <a:avLst/>
          </a:prstGeom>
        </p:spPr>
      </p:pic>
      <p:pic>
        <p:nvPicPr>
          <p:cNvPr id="8" name="Pattern Top">
            <a:extLst>
              <a:ext uri="{FF2B5EF4-FFF2-40B4-BE49-F238E27FC236}">
                <a16:creationId xmlns:a16="http://schemas.microsoft.com/office/drawing/2014/main" id="{2C99B27B-2E8D-C04F-BC82-C62BE787095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866" t="5503" r="48528" b="71220"/>
          <a:stretch/>
        </p:blipFill>
        <p:spPr>
          <a:xfrm flipV="1">
            <a:off x="187320" y="-43952"/>
            <a:ext cx="4785278" cy="2148599"/>
          </a:xfrm>
          <a:prstGeom prst="rect">
            <a:avLst/>
          </a:prstGeom>
        </p:spPr>
      </p:pic>
      <p:sp>
        <p:nvSpPr>
          <p:cNvPr id="10" name="Content Placeholder ">
            <a:extLst>
              <a:ext uri="{FF2B5EF4-FFF2-40B4-BE49-F238E27FC236}">
                <a16:creationId xmlns:a16="http://schemas.microsoft.com/office/drawing/2014/main" id="{1E5D113C-3036-C842-BC1F-5B0180C05F4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84800" y="2097153"/>
            <a:ext cx="6256338" cy="4416074"/>
          </a:xfrm>
        </p:spPr>
        <p:txBody>
          <a:bodyPr>
            <a:normAutofit lnSpcReduction="10000"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Content placeholder</a:t>
            </a:r>
          </a:p>
        </p:txBody>
      </p:sp>
      <p:sp>
        <p:nvSpPr>
          <p:cNvPr id="12" name="Sub-heading">
            <a:extLst>
              <a:ext uri="{FF2B5EF4-FFF2-40B4-BE49-F238E27FC236}">
                <a16:creationId xmlns:a16="http://schemas.microsoft.com/office/drawing/2014/main" id="{F247DAB5-9184-904C-8ADA-EB59774A98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384798" y="1384865"/>
            <a:ext cx="6256339" cy="631312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 lang="en-GB" sz="2800" b="0" i="0" kern="1200" dirty="0">
                <a:solidFill>
                  <a:schemeClr val="accent2"/>
                </a:solidFill>
                <a:latin typeface="Raleway Medium" panose="020B0503030101060003" pitchFamily="34" charset="77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cs typeface="+mn-cs"/>
              </a:rPr>
              <a:t>Sub-heading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4F38FE0C-DEEE-374F-87A7-4115B8F042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405" y="2943724"/>
            <a:ext cx="4448193" cy="101917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 dirty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68603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-heading + Content on Maroon Bg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">
            <a:extLst>
              <a:ext uri="{FF2B5EF4-FFF2-40B4-BE49-F238E27FC236}">
                <a16:creationId xmlns:a16="http://schemas.microsoft.com/office/drawing/2014/main" id="{1E5D113C-3036-C842-BC1F-5B0180C05F4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668" y="2098626"/>
            <a:ext cx="11122470" cy="4407105"/>
          </a:xfrm>
        </p:spPr>
        <p:txBody>
          <a:bodyPr>
            <a:normAutofit lnSpcReduction="10000"/>
          </a:bodyPr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Content placeholder</a:t>
            </a:r>
          </a:p>
        </p:txBody>
      </p:sp>
      <p:sp>
        <p:nvSpPr>
          <p:cNvPr id="12" name="Sub-heading">
            <a:extLst>
              <a:ext uri="{FF2B5EF4-FFF2-40B4-BE49-F238E27FC236}">
                <a16:creationId xmlns:a16="http://schemas.microsoft.com/office/drawing/2014/main" id="{F247DAB5-9184-904C-8ADA-EB59774A98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8668" y="1379764"/>
            <a:ext cx="11122470" cy="644993"/>
          </a:xfrm>
          <a:noFill/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 lang="en-GB" sz="2800" b="0" i="0" kern="1200" dirty="0">
                <a:solidFill>
                  <a:schemeClr val="accent2"/>
                </a:solidFill>
                <a:latin typeface="Raleway Medium" panose="020B0503030101060003" pitchFamily="34" charset="77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cs typeface="+mn-cs"/>
              </a:rPr>
              <a:t>Sub-heading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4F38FE0C-DEEE-374F-87A7-4115B8F042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68" y="286559"/>
            <a:ext cx="8328565" cy="1019176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722594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-heading + Content on Pattern Maroon Bg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attern">
            <a:extLst>
              <a:ext uri="{FF2B5EF4-FFF2-40B4-BE49-F238E27FC236}">
                <a16:creationId xmlns:a16="http://schemas.microsoft.com/office/drawing/2014/main" id="{4226EFA1-497F-5A4F-8521-91A0CFCC6F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79" y="1342422"/>
            <a:ext cx="12190621" cy="5256000"/>
          </a:xfrm>
          <a:prstGeom prst="rect">
            <a:avLst/>
          </a:prstGeom>
        </p:spPr>
      </p:pic>
      <p:grpSp>
        <p:nvGrpSpPr>
          <p:cNvPr id="26" name="Bottom Corner Cover Ups">
            <a:extLst>
              <a:ext uri="{FF2B5EF4-FFF2-40B4-BE49-F238E27FC236}">
                <a16:creationId xmlns:a16="http://schemas.microsoft.com/office/drawing/2014/main" id="{12DF9248-7DA5-8141-89FC-ECD244595B6B}"/>
              </a:ext>
            </a:extLst>
          </p:cNvPr>
          <p:cNvGrpSpPr/>
          <p:nvPr userDrawn="1"/>
        </p:nvGrpSpPr>
        <p:grpSpPr>
          <a:xfrm>
            <a:off x="0" y="5911729"/>
            <a:ext cx="12192027" cy="949000"/>
            <a:chOff x="0" y="5911729"/>
            <a:chExt cx="12192027" cy="949000"/>
          </a:xfrm>
        </p:grpSpPr>
        <p:pic>
          <p:nvPicPr>
            <p:cNvPr id="27" name="SU.Footer.Shape.White.Cover.R">
              <a:extLst>
                <a:ext uri="{FF2B5EF4-FFF2-40B4-BE49-F238E27FC236}">
                  <a16:creationId xmlns:a16="http://schemas.microsoft.com/office/drawing/2014/main" id="{44528E5A-08AB-2F40-85F7-9CF02307480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95482" b="18185"/>
            <a:stretch/>
          </p:blipFill>
          <p:spPr>
            <a:xfrm>
              <a:off x="11641165" y="5911729"/>
              <a:ext cx="550862" cy="949000"/>
            </a:xfrm>
            <a:prstGeom prst="rect">
              <a:avLst/>
            </a:prstGeom>
          </p:spPr>
        </p:pic>
        <p:pic>
          <p:nvPicPr>
            <p:cNvPr id="28" name="SU.Footer.Shape.White.Cover.L">
              <a:extLst>
                <a:ext uri="{FF2B5EF4-FFF2-40B4-BE49-F238E27FC236}">
                  <a16:creationId xmlns:a16="http://schemas.microsoft.com/office/drawing/2014/main" id="{D874E491-8EBD-0144-BAB4-4A1A86F2BCF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r="95768" b="18185"/>
            <a:stretch/>
          </p:blipFill>
          <p:spPr>
            <a:xfrm>
              <a:off x="0" y="5911729"/>
              <a:ext cx="515938" cy="949000"/>
            </a:xfrm>
            <a:prstGeom prst="rect">
              <a:avLst/>
            </a:prstGeom>
          </p:spPr>
        </p:pic>
      </p:grpSp>
      <p:sp>
        <p:nvSpPr>
          <p:cNvPr id="4" name="Content Placeholder ">
            <a:extLst>
              <a:ext uri="{FF2B5EF4-FFF2-40B4-BE49-F238E27FC236}">
                <a16:creationId xmlns:a16="http://schemas.microsoft.com/office/drawing/2014/main" id="{4A0A04E6-82A6-6342-BC69-1852DDFBABA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668" y="2098627"/>
            <a:ext cx="11122470" cy="4414600"/>
          </a:xfrm>
        </p:spPr>
        <p:txBody>
          <a:bodyPr>
            <a:normAutofit lnSpcReduction="10000"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Content placeholder</a:t>
            </a:r>
          </a:p>
        </p:txBody>
      </p:sp>
      <p:sp>
        <p:nvSpPr>
          <p:cNvPr id="5" name="Sub-heading">
            <a:extLst>
              <a:ext uri="{FF2B5EF4-FFF2-40B4-BE49-F238E27FC236}">
                <a16:creationId xmlns:a16="http://schemas.microsoft.com/office/drawing/2014/main" id="{75341AAE-B2DE-0D44-A2FA-007F38E9486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8668" y="1379764"/>
            <a:ext cx="11122470" cy="644993"/>
          </a:xfrm>
        </p:spPr>
        <p:txBody>
          <a:bodyPr anchor="ctr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Tx/>
              <a:buNone/>
              <a:defRPr lang="en-GB" sz="2800" b="0" i="0" kern="1200" dirty="0">
                <a:solidFill>
                  <a:schemeClr val="accent2"/>
                </a:solidFill>
                <a:latin typeface="Raleway Medium" panose="020B0503030101060003" pitchFamily="34" charset="77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cs typeface="+mn-cs"/>
              </a:rPr>
              <a:t>Sub-heading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4F38FE0C-DEEE-374F-87A7-4115B8F042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68" y="286559"/>
            <a:ext cx="8328565" cy="1019176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07908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-heading + Content on Pattern Panel Maroon Bg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attern">
            <a:extLst>
              <a:ext uri="{FF2B5EF4-FFF2-40B4-BE49-F238E27FC236}">
                <a16:creationId xmlns:a16="http://schemas.microsoft.com/office/drawing/2014/main" id="{4A2374C0-3B03-8F48-9525-7E36392B29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80" y="1342422"/>
            <a:ext cx="4041984" cy="5256000"/>
          </a:xfrm>
          <a:prstGeom prst="rect">
            <a:avLst/>
          </a:prstGeom>
        </p:spPr>
      </p:pic>
      <p:grpSp>
        <p:nvGrpSpPr>
          <p:cNvPr id="21" name="Bottom Corner Cover Ups">
            <a:extLst>
              <a:ext uri="{FF2B5EF4-FFF2-40B4-BE49-F238E27FC236}">
                <a16:creationId xmlns:a16="http://schemas.microsoft.com/office/drawing/2014/main" id="{27B58CE0-B94F-A74F-AF83-E7C43D629945}"/>
              </a:ext>
            </a:extLst>
          </p:cNvPr>
          <p:cNvGrpSpPr/>
          <p:nvPr userDrawn="1"/>
        </p:nvGrpSpPr>
        <p:grpSpPr>
          <a:xfrm>
            <a:off x="0" y="5911729"/>
            <a:ext cx="12192027" cy="949000"/>
            <a:chOff x="0" y="5911729"/>
            <a:chExt cx="12192027" cy="949000"/>
          </a:xfrm>
        </p:grpSpPr>
        <p:pic>
          <p:nvPicPr>
            <p:cNvPr id="22" name="SU.Footer.Shape.White.Cover.R">
              <a:extLst>
                <a:ext uri="{FF2B5EF4-FFF2-40B4-BE49-F238E27FC236}">
                  <a16:creationId xmlns:a16="http://schemas.microsoft.com/office/drawing/2014/main" id="{96365ED4-3E98-AF49-A700-D1722652370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95482" b="18185"/>
            <a:stretch/>
          </p:blipFill>
          <p:spPr>
            <a:xfrm>
              <a:off x="11641165" y="5911729"/>
              <a:ext cx="550862" cy="949000"/>
            </a:xfrm>
            <a:prstGeom prst="rect">
              <a:avLst/>
            </a:prstGeom>
          </p:spPr>
        </p:pic>
        <p:pic>
          <p:nvPicPr>
            <p:cNvPr id="23" name="SU.Footer.Shape.White.Cover.L">
              <a:extLst>
                <a:ext uri="{FF2B5EF4-FFF2-40B4-BE49-F238E27FC236}">
                  <a16:creationId xmlns:a16="http://schemas.microsoft.com/office/drawing/2014/main" id="{D3178EAC-4321-104D-9E00-9ED1994E171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r="95768" b="18185"/>
            <a:stretch/>
          </p:blipFill>
          <p:spPr>
            <a:xfrm>
              <a:off x="0" y="5911729"/>
              <a:ext cx="515938" cy="949000"/>
            </a:xfrm>
            <a:prstGeom prst="rect">
              <a:avLst/>
            </a:prstGeom>
          </p:spPr>
        </p:pic>
      </p:grpSp>
      <p:sp>
        <p:nvSpPr>
          <p:cNvPr id="4" name="Content Placeholder ">
            <a:extLst>
              <a:ext uri="{FF2B5EF4-FFF2-40B4-BE49-F238E27FC236}">
                <a16:creationId xmlns:a16="http://schemas.microsoft.com/office/drawing/2014/main" id="{4A0A04E6-82A6-6342-BC69-1852DDFBABA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298506" y="1439056"/>
            <a:ext cx="7342632" cy="5074170"/>
          </a:xfrm>
        </p:spPr>
        <p:txBody>
          <a:bodyPr>
            <a:normAutofit lnSpcReduction="10000"/>
          </a:bodyPr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Content placeholder</a:t>
            </a:r>
          </a:p>
        </p:txBody>
      </p:sp>
      <p:sp>
        <p:nvSpPr>
          <p:cNvPr id="5" name="Sub-heading">
            <a:extLst>
              <a:ext uri="{FF2B5EF4-FFF2-40B4-BE49-F238E27FC236}">
                <a16:creationId xmlns:a16="http://schemas.microsoft.com/office/drawing/2014/main" id="{75341AAE-B2DE-0D44-A2FA-007F38E9486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8668" y="1438309"/>
            <a:ext cx="3524695" cy="5074939"/>
          </a:xfrm>
        </p:spPr>
        <p:txBody>
          <a:bodyPr anchor="t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 lang="en-GB" sz="2800" b="0" i="0" kern="1200" dirty="0">
                <a:solidFill>
                  <a:schemeClr val="accent2"/>
                </a:solidFill>
                <a:latin typeface="Raleway Medium" panose="020B0503030101060003" pitchFamily="34" charset="77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cs typeface="+mn-cs"/>
              </a:rPr>
              <a:t>Sub-heading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4F38FE0C-DEEE-374F-87A7-4115B8F042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68" y="286559"/>
            <a:ext cx="8328565" cy="1019176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761572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al Layout Slide on Maroon Bg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White Rectangle">
            <a:extLst>
              <a:ext uri="{FF2B5EF4-FFF2-40B4-BE49-F238E27FC236}">
                <a16:creationId xmlns:a16="http://schemas.microsoft.com/office/drawing/2014/main" id="{D2611FE4-4CE8-7644-A6FD-ABFB5B5B8D60}"/>
              </a:ext>
            </a:extLst>
          </p:cNvPr>
          <p:cNvSpPr/>
          <p:nvPr userDrawn="1"/>
        </p:nvSpPr>
        <p:spPr>
          <a:xfrm>
            <a:off x="0" y="0"/>
            <a:ext cx="12192000" cy="13389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4" name="Content Placeholder  2">
            <a:extLst>
              <a:ext uri="{FF2B5EF4-FFF2-40B4-BE49-F238E27FC236}">
                <a16:creationId xmlns:a16="http://schemas.microsoft.com/office/drawing/2014/main" id="{5BA92924-BA89-854C-8409-64B301FD09C2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6305552" y="2093512"/>
            <a:ext cx="5335586" cy="4397229"/>
          </a:xfrm>
        </p:spPr>
        <p:txBody>
          <a:bodyPr>
            <a:normAutofit lnSpcReduction="10000"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i="1">
                <a:solidFill>
                  <a:schemeClr val="bg2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Content placeholder</a:t>
            </a:r>
          </a:p>
        </p:txBody>
      </p:sp>
      <p:sp>
        <p:nvSpPr>
          <p:cNvPr id="17" name="Sub-heading 2">
            <a:extLst>
              <a:ext uri="{FF2B5EF4-FFF2-40B4-BE49-F238E27FC236}">
                <a16:creationId xmlns:a16="http://schemas.microsoft.com/office/drawing/2014/main" id="{90BCFF40-F87E-ED46-9480-AC27B8F7C8F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05552" y="1382145"/>
            <a:ext cx="5335586" cy="644993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 lang="en-GB" sz="2800" b="0" i="1" kern="1200" dirty="0">
                <a:solidFill>
                  <a:schemeClr val="accent2"/>
                </a:solidFill>
                <a:latin typeface="Raleway Medium" panose="020B0503030101060003" pitchFamily="34" charset="77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cs typeface="+mn-cs"/>
              </a:rPr>
              <a:t>Sub-heading</a:t>
            </a:r>
          </a:p>
        </p:txBody>
      </p:sp>
      <p:sp>
        <p:nvSpPr>
          <p:cNvPr id="22" name="Title 2">
            <a:extLst>
              <a:ext uri="{FF2B5EF4-FFF2-40B4-BE49-F238E27FC236}">
                <a16:creationId xmlns:a16="http://schemas.microsoft.com/office/drawing/2014/main" id="{24773FA7-6E41-CA4A-B944-CFB56DE6214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05550" y="234093"/>
            <a:ext cx="5335587" cy="1071642"/>
          </a:xfrm>
        </p:spPr>
        <p:txBody>
          <a:bodyPr/>
          <a:lstStyle>
            <a:lvl1pPr marL="0" indent="0">
              <a:buFontTx/>
              <a:buNone/>
              <a:defRPr lang="en-GB" sz="3200" b="1" i="1" kern="1200" dirty="0">
                <a:solidFill>
                  <a:schemeClr val="accent1"/>
                </a:solidFill>
                <a:latin typeface="Raleway" panose="020B0503030101060003" pitchFamily="34" charset="77"/>
                <a:ea typeface="+mj-ea"/>
                <a:cs typeface="+mj-cs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 dirty="0"/>
              <a:t>CLICK TO EDIT TITLE</a:t>
            </a:r>
          </a:p>
        </p:txBody>
      </p:sp>
      <p:sp>
        <p:nvSpPr>
          <p:cNvPr id="19" name="Content Placeholder 1">
            <a:extLst>
              <a:ext uri="{FF2B5EF4-FFF2-40B4-BE49-F238E27FC236}">
                <a16:creationId xmlns:a16="http://schemas.microsoft.com/office/drawing/2014/main" id="{EDE1645F-7F5E-DF4A-92A3-FB3C5E5CD28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668" y="2098626"/>
            <a:ext cx="5367782" cy="4397229"/>
          </a:xfrm>
        </p:spPr>
        <p:txBody>
          <a:bodyPr>
            <a:normAutofit lnSpcReduction="10000"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>
                <a:solidFill>
                  <a:schemeClr val="bg2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Content placeholder</a:t>
            </a:r>
          </a:p>
        </p:txBody>
      </p:sp>
      <p:sp>
        <p:nvSpPr>
          <p:cNvPr id="20" name="Sub-heading 1">
            <a:extLst>
              <a:ext uri="{FF2B5EF4-FFF2-40B4-BE49-F238E27FC236}">
                <a16:creationId xmlns:a16="http://schemas.microsoft.com/office/drawing/2014/main" id="{D7D43BA8-224C-6246-ABDE-468543E9DE1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8668" y="1379764"/>
            <a:ext cx="5367782" cy="644993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 lang="en-GB" sz="2800" b="0" i="0" kern="1200" dirty="0">
                <a:solidFill>
                  <a:schemeClr val="accent2"/>
                </a:solidFill>
                <a:latin typeface="Raleway Medium" panose="020B0503030101060003" pitchFamily="34" charset="77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cs typeface="+mn-cs"/>
              </a:rPr>
              <a:t>Sub-heading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8A004F2E-DDA4-A340-97A9-41B223F5D4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69" y="286559"/>
            <a:ext cx="5367782" cy="1019176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243844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xColumns Layout Slide on Maroon Bg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White Rectangle">
            <a:extLst>
              <a:ext uri="{FF2B5EF4-FFF2-40B4-BE49-F238E27FC236}">
                <a16:creationId xmlns:a16="http://schemas.microsoft.com/office/drawing/2014/main" id="{1A1C789A-0612-3644-A79B-9492F3528D52}"/>
              </a:ext>
            </a:extLst>
          </p:cNvPr>
          <p:cNvSpPr/>
          <p:nvPr userDrawn="1"/>
        </p:nvSpPr>
        <p:spPr>
          <a:xfrm>
            <a:off x="0" y="0"/>
            <a:ext cx="12192000" cy="13389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B63BC844-4DA9-DB4A-A3AA-E8A8209E0994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8041138" y="2093513"/>
            <a:ext cx="3600000" cy="4419714"/>
          </a:xfrm>
        </p:spPr>
        <p:txBody>
          <a:bodyPr>
            <a:normAutofit lnSpcReduction="10000"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i="0">
                <a:solidFill>
                  <a:schemeClr val="bg1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Content placeholder</a:t>
            </a:r>
          </a:p>
        </p:txBody>
      </p:sp>
      <p:sp>
        <p:nvSpPr>
          <p:cNvPr id="25" name="Sub-heading 3">
            <a:extLst>
              <a:ext uri="{FF2B5EF4-FFF2-40B4-BE49-F238E27FC236}">
                <a16:creationId xmlns:a16="http://schemas.microsoft.com/office/drawing/2014/main" id="{D8F5F88C-07A7-2147-A0EA-3CBC0139E67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041138" y="1382145"/>
            <a:ext cx="3600000" cy="644993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 lang="en-GB" sz="2800" b="0" i="0" kern="1200" dirty="0">
                <a:solidFill>
                  <a:schemeClr val="accent2"/>
                </a:solidFill>
                <a:latin typeface="Raleway Medium" panose="020B0503030101060003" pitchFamily="34" charset="77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cs typeface="+mn-cs"/>
              </a:rPr>
              <a:t>Sub-heading</a:t>
            </a:r>
          </a:p>
        </p:txBody>
      </p:sp>
      <p:sp>
        <p:nvSpPr>
          <p:cNvPr id="26" name="Title 3">
            <a:extLst>
              <a:ext uri="{FF2B5EF4-FFF2-40B4-BE49-F238E27FC236}">
                <a16:creationId xmlns:a16="http://schemas.microsoft.com/office/drawing/2014/main" id="{29E07662-F181-D847-979F-68604D40065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041138" y="230572"/>
            <a:ext cx="3600000" cy="1060426"/>
          </a:xfrm>
        </p:spPr>
        <p:txBody>
          <a:bodyPr anchor="t">
            <a:noAutofit/>
          </a:bodyPr>
          <a:lstStyle>
            <a:lvl1pPr marL="0" indent="0">
              <a:buFontTx/>
              <a:buNone/>
              <a:defRPr lang="en-GB" sz="3200" b="1" i="0" kern="1200" dirty="0">
                <a:solidFill>
                  <a:schemeClr val="accent1"/>
                </a:solidFill>
                <a:latin typeface="Raleway" panose="020B0503030101060003" pitchFamily="34" charset="77"/>
                <a:ea typeface="+mj-ea"/>
                <a:cs typeface="+mj-cs"/>
              </a:defRPr>
            </a:lvl1pPr>
            <a:lvl2pPr marL="4572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2pPr>
            <a:lvl3pPr marL="9144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3pPr>
            <a:lvl4pPr marL="13716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4pPr>
            <a:lvl5pPr marL="1828800" indent="0" algn="l">
              <a:buFontTx/>
              <a:buNone/>
              <a:defRPr sz="3200" i="1">
                <a:solidFill>
                  <a:schemeClr val="accent1"/>
                </a:solidFill>
                <a:latin typeface="Trebuchet MS" panose="020B0703020202090204" pitchFamily="34" charset="0"/>
              </a:defRPr>
            </a:lvl5pPr>
          </a:lstStyle>
          <a:p>
            <a:pPr lvl="0"/>
            <a:r>
              <a:rPr lang="en-GB" dirty="0"/>
              <a:t>CLICK TO EDIT TITLE </a:t>
            </a:r>
          </a:p>
        </p:txBody>
      </p:sp>
      <p:sp>
        <p:nvSpPr>
          <p:cNvPr id="27" name="Content Placeholder  2">
            <a:extLst>
              <a:ext uri="{FF2B5EF4-FFF2-40B4-BE49-F238E27FC236}">
                <a16:creationId xmlns:a16="http://schemas.microsoft.com/office/drawing/2014/main" id="{81BE3FB5-7628-A44F-8346-A0EAD26BDE0D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4279902" y="2093513"/>
            <a:ext cx="3599998" cy="4419714"/>
          </a:xfrm>
        </p:spPr>
        <p:txBody>
          <a:bodyPr>
            <a:normAutofit lnSpcReduction="10000"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i="0">
                <a:solidFill>
                  <a:schemeClr val="bg1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Content placeholder</a:t>
            </a:r>
          </a:p>
        </p:txBody>
      </p:sp>
      <p:sp>
        <p:nvSpPr>
          <p:cNvPr id="28" name="Sub-heading 2">
            <a:extLst>
              <a:ext uri="{FF2B5EF4-FFF2-40B4-BE49-F238E27FC236}">
                <a16:creationId xmlns:a16="http://schemas.microsoft.com/office/drawing/2014/main" id="{733D04FF-BCA2-1642-A192-144D8BEEF29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79902" y="1382145"/>
            <a:ext cx="3599998" cy="644993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 lang="en-GB" sz="2800" b="0" i="0" kern="1200" dirty="0">
                <a:solidFill>
                  <a:schemeClr val="accent2"/>
                </a:solidFill>
                <a:latin typeface="Raleway Medium" panose="020B0503030101060003" pitchFamily="34" charset="77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cs typeface="+mn-cs"/>
              </a:rPr>
              <a:t>Sub-heading</a:t>
            </a:r>
          </a:p>
        </p:txBody>
      </p:sp>
      <p:sp>
        <p:nvSpPr>
          <p:cNvPr id="29" name="Title 2">
            <a:extLst>
              <a:ext uri="{FF2B5EF4-FFF2-40B4-BE49-F238E27FC236}">
                <a16:creationId xmlns:a16="http://schemas.microsoft.com/office/drawing/2014/main" id="{FC4B0CEE-DA4A-3244-81A8-3C23508A14A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279900" y="229952"/>
            <a:ext cx="3600000" cy="1060426"/>
          </a:xfrm>
        </p:spPr>
        <p:txBody>
          <a:bodyPr anchor="t">
            <a:noAutofit/>
          </a:bodyPr>
          <a:lstStyle>
            <a:lvl1pPr marL="0" indent="0">
              <a:buFontTx/>
              <a:buNone/>
              <a:defRPr lang="en-GB" sz="3200" b="1" i="0" kern="1200" dirty="0">
                <a:solidFill>
                  <a:schemeClr val="accent1"/>
                </a:solidFill>
                <a:latin typeface="Raleway" panose="020B0503030101060003" pitchFamily="34" charset="77"/>
                <a:ea typeface="+mj-ea"/>
                <a:cs typeface="+mj-cs"/>
              </a:defRPr>
            </a:lvl1pPr>
            <a:lvl2pPr marL="4572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2pPr>
            <a:lvl3pPr marL="9144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3pPr>
            <a:lvl4pPr marL="13716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4pPr>
            <a:lvl5pPr marL="1828800" indent="0" algn="l">
              <a:buFontTx/>
              <a:buNone/>
              <a:defRPr sz="3200" i="1">
                <a:solidFill>
                  <a:schemeClr val="accent1"/>
                </a:solidFill>
                <a:latin typeface="Trebuchet MS" panose="020B0703020202090204" pitchFamily="34" charset="0"/>
              </a:defRPr>
            </a:lvl5pPr>
          </a:lstStyle>
          <a:p>
            <a:pPr lvl="0"/>
            <a:r>
              <a:rPr lang="en-GB" dirty="0"/>
              <a:t>CLICK TO EDIT TITLE </a:t>
            </a:r>
          </a:p>
        </p:txBody>
      </p:sp>
      <p:sp>
        <p:nvSpPr>
          <p:cNvPr id="30" name="Content Placeholder 1">
            <a:extLst>
              <a:ext uri="{FF2B5EF4-FFF2-40B4-BE49-F238E27FC236}">
                <a16:creationId xmlns:a16="http://schemas.microsoft.com/office/drawing/2014/main" id="{86AEBDB5-8697-1944-A7CB-0C142AFA549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667" y="2093513"/>
            <a:ext cx="3600000" cy="4419714"/>
          </a:xfrm>
        </p:spPr>
        <p:txBody>
          <a:bodyPr>
            <a:normAutofit lnSpcReduction="10000"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Content placeholder</a:t>
            </a:r>
          </a:p>
        </p:txBody>
      </p:sp>
      <p:sp>
        <p:nvSpPr>
          <p:cNvPr id="31" name="Sub-heading 1">
            <a:extLst>
              <a:ext uri="{FF2B5EF4-FFF2-40B4-BE49-F238E27FC236}">
                <a16:creationId xmlns:a16="http://schemas.microsoft.com/office/drawing/2014/main" id="{609BD0E6-9034-2C40-A3D4-10BA44739DF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8667" y="1382145"/>
            <a:ext cx="3600000" cy="644993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 lang="en-GB" sz="2800" b="0" i="0" kern="1200" dirty="0">
                <a:solidFill>
                  <a:schemeClr val="accent2"/>
                </a:solidFill>
                <a:latin typeface="Raleway Medium" panose="020B0503030101060003" pitchFamily="34" charset="77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cs typeface="+mn-cs"/>
              </a:rPr>
              <a:t>Sub-heading</a:t>
            </a:r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BAE43938-8335-A749-BAE2-E305CF00739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8667" y="229952"/>
            <a:ext cx="3600000" cy="1060426"/>
          </a:xfrm>
        </p:spPr>
        <p:txBody>
          <a:bodyPr anchor="t">
            <a:noAutofit/>
          </a:bodyPr>
          <a:lstStyle>
            <a:lvl1pPr marL="0" indent="0">
              <a:buFontTx/>
              <a:buNone/>
              <a:defRPr lang="en-GB" sz="3200" b="1" i="0" kern="1200" dirty="0">
                <a:solidFill>
                  <a:schemeClr val="accent1"/>
                </a:solidFill>
                <a:latin typeface="Raleway" panose="020B0503030101060003" pitchFamily="34" charset="77"/>
                <a:ea typeface="+mj-ea"/>
                <a:cs typeface="+mj-cs"/>
              </a:defRPr>
            </a:lvl1pPr>
            <a:lvl2pPr marL="4572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2pPr>
            <a:lvl3pPr marL="9144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3pPr>
            <a:lvl4pPr marL="13716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4pPr>
            <a:lvl5pPr marL="1828800" indent="0" algn="l">
              <a:buFontTx/>
              <a:buNone/>
              <a:defRPr sz="3200" i="1">
                <a:solidFill>
                  <a:schemeClr val="accent1"/>
                </a:solidFill>
                <a:latin typeface="Trebuchet MS" panose="020B0703020202090204" pitchFamily="34" charset="0"/>
              </a:defRPr>
            </a:lvl5pPr>
          </a:lstStyle>
          <a:p>
            <a:pPr lvl="0"/>
            <a:r>
              <a:rPr lang="en-GB" dirty="0"/>
              <a:t>CLICK TO EDIT TITLE </a:t>
            </a:r>
          </a:p>
        </p:txBody>
      </p:sp>
    </p:spTree>
    <p:extLst>
      <p:ext uri="{BB962C8B-B14F-4D97-AF65-F5344CB8AC3E}">
        <p14:creationId xmlns:p14="http://schemas.microsoft.com/office/powerpoint/2010/main" val="128060244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Slide on Maroon Bg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attern Maroon Bottom">
            <a:extLst>
              <a:ext uri="{FF2B5EF4-FFF2-40B4-BE49-F238E27FC236}">
                <a16:creationId xmlns:a16="http://schemas.microsoft.com/office/drawing/2014/main" id="{5F8180FE-41B2-8F47-AF2E-24E5C9A6174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866" t="5503" r="48528" b="71220"/>
          <a:stretch/>
        </p:blipFill>
        <p:spPr>
          <a:xfrm>
            <a:off x="197368" y="4471002"/>
            <a:ext cx="4785278" cy="2148599"/>
          </a:xfrm>
          <a:prstGeom prst="rect">
            <a:avLst/>
          </a:prstGeom>
        </p:spPr>
      </p:pic>
      <p:pic>
        <p:nvPicPr>
          <p:cNvPr id="19" name="Pattern Maroon Top">
            <a:extLst>
              <a:ext uri="{FF2B5EF4-FFF2-40B4-BE49-F238E27FC236}">
                <a16:creationId xmlns:a16="http://schemas.microsoft.com/office/drawing/2014/main" id="{DA8894CA-8492-9F40-AA7E-A17D05BCB38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866" t="5503" r="48528" b="85515"/>
          <a:stretch/>
        </p:blipFill>
        <p:spPr>
          <a:xfrm rot="10800000">
            <a:off x="225944" y="1341306"/>
            <a:ext cx="4785278" cy="829101"/>
          </a:xfrm>
          <a:prstGeom prst="rect">
            <a:avLst/>
          </a:prstGeom>
        </p:spPr>
      </p:pic>
      <p:pic>
        <p:nvPicPr>
          <p:cNvPr id="18" name="Pattern Sand Top">
            <a:extLst>
              <a:ext uri="{FF2B5EF4-FFF2-40B4-BE49-F238E27FC236}">
                <a16:creationId xmlns:a16="http://schemas.microsoft.com/office/drawing/2014/main" id="{3962A34F-1D66-A649-83D7-69B392B6F66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5866" t="14321" r="48528" b="71220"/>
          <a:stretch/>
        </p:blipFill>
        <p:spPr>
          <a:xfrm rot="10800000">
            <a:off x="227250" y="-42185"/>
            <a:ext cx="4785278" cy="1376863"/>
          </a:xfrm>
          <a:prstGeom prst="rect">
            <a:avLst/>
          </a:prstGeom>
        </p:spPr>
      </p:pic>
      <p:sp>
        <p:nvSpPr>
          <p:cNvPr id="10" name="Content Placeholder ">
            <a:extLst>
              <a:ext uri="{FF2B5EF4-FFF2-40B4-BE49-F238E27FC236}">
                <a16:creationId xmlns:a16="http://schemas.microsoft.com/office/drawing/2014/main" id="{1E5D113C-3036-C842-BC1F-5B0180C05F4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84800" y="2101463"/>
            <a:ext cx="6256338" cy="4419258"/>
          </a:xfrm>
        </p:spPr>
        <p:txBody>
          <a:bodyPr>
            <a:normAutofit lnSpcReduction="10000"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>
                <a:solidFill>
                  <a:schemeClr val="bg2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Content placeholder</a:t>
            </a:r>
          </a:p>
        </p:txBody>
      </p:sp>
      <p:sp>
        <p:nvSpPr>
          <p:cNvPr id="12" name="Sub-heading">
            <a:extLst>
              <a:ext uri="{FF2B5EF4-FFF2-40B4-BE49-F238E27FC236}">
                <a16:creationId xmlns:a16="http://schemas.microsoft.com/office/drawing/2014/main" id="{F247DAB5-9184-904C-8ADA-EB59774A98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384798" y="1376838"/>
            <a:ext cx="6256339" cy="644993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 lang="en-GB" sz="2800" b="0" i="0" kern="1200" dirty="0">
                <a:solidFill>
                  <a:schemeClr val="accent2"/>
                </a:solidFill>
                <a:latin typeface="Raleway Medium" panose="020B0503030101060003" pitchFamily="34" charset="77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cs typeface="+mn-cs"/>
              </a:rPr>
              <a:t>Sub-heading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4F38FE0C-DEEE-374F-87A7-4115B8F042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2943724"/>
            <a:ext cx="4453200" cy="101917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0825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-heading + Content on White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Gold H Line">
            <a:extLst>
              <a:ext uri="{FF2B5EF4-FFF2-40B4-BE49-F238E27FC236}">
                <a16:creationId xmlns:a16="http://schemas.microsoft.com/office/drawing/2014/main" id="{14D6B201-F64D-A747-B121-C05B2A976FDB}"/>
              </a:ext>
            </a:extLst>
          </p:cNvPr>
          <p:cNvCxnSpPr/>
          <p:nvPr userDrawn="1"/>
        </p:nvCxnSpPr>
        <p:spPr>
          <a:xfrm>
            <a:off x="0" y="1341438"/>
            <a:ext cx="12192000" cy="0"/>
          </a:xfrm>
          <a:prstGeom prst="line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Content Placeholder ">
            <a:extLst>
              <a:ext uri="{FF2B5EF4-FFF2-40B4-BE49-F238E27FC236}">
                <a16:creationId xmlns:a16="http://schemas.microsoft.com/office/drawing/2014/main" id="{1E5D113C-3036-C842-BC1F-5B0180C05F4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668" y="2098627"/>
            <a:ext cx="11122470" cy="4414600"/>
          </a:xfrm>
        </p:spPr>
        <p:txBody>
          <a:bodyPr>
            <a:normAutofit lnSpcReduction="10000"/>
          </a:bodyPr>
          <a:lstStyle/>
          <a:p>
            <a:r>
              <a:rPr lang="en-GB" dirty="0"/>
              <a:t>Content placeholder</a:t>
            </a:r>
          </a:p>
        </p:txBody>
      </p:sp>
      <p:sp>
        <p:nvSpPr>
          <p:cNvPr id="12" name="Sub-heading">
            <a:extLst>
              <a:ext uri="{FF2B5EF4-FFF2-40B4-BE49-F238E27FC236}">
                <a16:creationId xmlns:a16="http://schemas.microsoft.com/office/drawing/2014/main" id="{F247DAB5-9184-904C-8ADA-EB59774A98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8668" y="1384084"/>
            <a:ext cx="11122470" cy="644993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 lang="en-GB" sz="2800" b="0" i="0" kern="1200" dirty="0">
                <a:solidFill>
                  <a:schemeClr val="accent2"/>
                </a:solidFill>
                <a:latin typeface="Raleway Medium" panose="020B0503030101060003" pitchFamily="34" charset="77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cs typeface="+mn-cs"/>
              </a:rPr>
              <a:t>Sub-heading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4F38FE0C-DEEE-374F-87A7-4115B8F042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68" y="286559"/>
            <a:ext cx="8328565" cy="1019176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31082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-heading + Content on Steel Grey B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">
            <a:extLst>
              <a:ext uri="{FF2B5EF4-FFF2-40B4-BE49-F238E27FC236}">
                <a16:creationId xmlns:a16="http://schemas.microsoft.com/office/drawing/2014/main" id="{4A0A04E6-82A6-6342-BC69-1852DDFBABA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668" y="2098626"/>
            <a:ext cx="11122470" cy="4422095"/>
          </a:xfrm>
        </p:spPr>
        <p:txBody>
          <a:bodyPr>
            <a:normAutofit lnSpcReduction="10000"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Content placeholder</a:t>
            </a:r>
          </a:p>
        </p:txBody>
      </p:sp>
      <p:sp>
        <p:nvSpPr>
          <p:cNvPr id="5" name="Sub-heading">
            <a:extLst>
              <a:ext uri="{FF2B5EF4-FFF2-40B4-BE49-F238E27FC236}">
                <a16:creationId xmlns:a16="http://schemas.microsoft.com/office/drawing/2014/main" id="{75341AAE-B2DE-0D44-A2FA-007F38E9486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8668" y="1379764"/>
            <a:ext cx="11122470" cy="644993"/>
          </a:xfrm>
        </p:spPr>
        <p:txBody>
          <a:bodyPr anchor="ctr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Tx/>
              <a:buNone/>
              <a:defRPr lang="en-GB" sz="2800" b="0" i="0" kern="1200" dirty="0">
                <a:solidFill>
                  <a:schemeClr val="accent2"/>
                </a:solidFill>
                <a:latin typeface="Raleway Medium" panose="020B0503030101060003" pitchFamily="34" charset="77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cs typeface="+mn-cs"/>
              </a:rPr>
              <a:t>Sub-heading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4F38FE0C-DEEE-374F-87A7-4115B8F042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68" y="283213"/>
            <a:ext cx="8328565" cy="1052880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917440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-heading + Content on Pattern Steel Grey B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attern">
            <a:extLst>
              <a:ext uri="{FF2B5EF4-FFF2-40B4-BE49-F238E27FC236}">
                <a16:creationId xmlns:a16="http://schemas.microsoft.com/office/drawing/2014/main" id="{C0EE66DB-533C-E64C-B3D1-64CA280079A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79" y="1342422"/>
            <a:ext cx="12190621" cy="5256000"/>
          </a:xfrm>
          <a:prstGeom prst="rect">
            <a:avLst/>
          </a:prstGeom>
        </p:spPr>
      </p:pic>
      <p:grpSp>
        <p:nvGrpSpPr>
          <p:cNvPr id="3" name="Bottom Corner Cover Ups">
            <a:extLst>
              <a:ext uri="{FF2B5EF4-FFF2-40B4-BE49-F238E27FC236}">
                <a16:creationId xmlns:a16="http://schemas.microsoft.com/office/drawing/2014/main" id="{5005E7C9-6600-A544-AFA5-371577BEB73F}"/>
              </a:ext>
            </a:extLst>
          </p:cNvPr>
          <p:cNvGrpSpPr/>
          <p:nvPr userDrawn="1"/>
        </p:nvGrpSpPr>
        <p:grpSpPr>
          <a:xfrm>
            <a:off x="0" y="5911729"/>
            <a:ext cx="12192027" cy="949000"/>
            <a:chOff x="0" y="5911729"/>
            <a:chExt cx="12192027" cy="949000"/>
          </a:xfrm>
        </p:grpSpPr>
        <p:pic>
          <p:nvPicPr>
            <p:cNvPr id="9" name="SU.Footer.Shape.White.Cover.R">
              <a:extLst>
                <a:ext uri="{FF2B5EF4-FFF2-40B4-BE49-F238E27FC236}">
                  <a16:creationId xmlns:a16="http://schemas.microsoft.com/office/drawing/2014/main" id="{1D0C4382-EBF0-994D-87EB-841AE6F0FD2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95482" b="18185"/>
            <a:stretch/>
          </p:blipFill>
          <p:spPr>
            <a:xfrm>
              <a:off x="11641165" y="5911729"/>
              <a:ext cx="550862" cy="949000"/>
            </a:xfrm>
            <a:prstGeom prst="rect">
              <a:avLst/>
            </a:prstGeom>
          </p:spPr>
        </p:pic>
        <p:pic>
          <p:nvPicPr>
            <p:cNvPr id="10" name="SU.Footer.Shape.White.Cover.L">
              <a:extLst>
                <a:ext uri="{FF2B5EF4-FFF2-40B4-BE49-F238E27FC236}">
                  <a16:creationId xmlns:a16="http://schemas.microsoft.com/office/drawing/2014/main" id="{A9785C11-D389-7D4F-9474-E4C97B9273D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r="95768" b="18185"/>
            <a:stretch/>
          </p:blipFill>
          <p:spPr>
            <a:xfrm>
              <a:off x="0" y="5911729"/>
              <a:ext cx="515938" cy="949000"/>
            </a:xfrm>
            <a:prstGeom prst="rect">
              <a:avLst/>
            </a:prstGeom>
          </p:spPr>
        </p:pic>
      </p:grpSp>
      <p:sp>
        <p:nvSpPr>
          <p:cNvPr id="4" name="Content Placeholder ">
            <a:extLst>
              <a:ext uri="{FF2B5EF4-FFF2-40B4-BE49-F238E27FC236}">
                <a16:creationId xmlns:a16="http://schemas.microsoft.com/office/drawing/2014/main" id="{4A0A04E6-82A6-6342-BC69-1852DDFBABA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668" y="2098627"/>
            <a:ext cx="11122470" cy="4414600"/>
          </a:xfrm>
        </p:spPr>
        <p:txBody>
          <a:bodyPr>
            <a:normAutofit lnSpcReduction="10000"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Content placeholder</a:t>
            </a:r>
          </a:p>
        </p:txBody>
      </p:sp>
      <p:sp>
        <p:nvSpPr>
          <p:cNvPr id="5" name="Sub-heading">
            <a:extLst>
              <a:ext uri="{FF2B5EF4-FFF2-40B4-BE49-F238E27FC236}">
                <a16:creationId xmlns:a16="http://schemas.microsoft.com/office/drawing/2014/main" id="{75341AAE-B2DE-0D44-A2FA-007F38E9486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8668" y="1379764"/>
            <a:ext cx="11122470" cy="644993"/>
          </a:xfrm>
        </p:spPr>
        <p:txBody>
          <a:bodyPr anchor="ctr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Tx/>
              <a:buNone/>
              <a:defRPr lang="en-GB" sz="2800" b="0" i="0" kern="1200" dirty="0">
                <a:solidFill>
                  <a:schemeClr val="accent2"/>
                </a:solidFill>
                <a:latin typeface="Raleway Medium" panose="020B0503030101060003" pitchFamily="34" charset="77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cs typeface="+mn-cs"/>
              </a:rPr>
              <a:t>Sub-heading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4F38FE0C-DEEE-374F-87A7-4115B8F042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68" y="286559"/>
            <a:ext cx="8328565" cy="1019176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175374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-heading + Content on Pattern Panel Steel Grey B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attern">
            <a:extLst>
              <a:ext uri="{FF2B5EF4-FFF2-40B4-BE49-F238E27FC236}">
                <a16:creationId xmlns:a16="http://schemas.microsoft.com/office/drawing/2014/main" id="{D5786CBE-E2DA-F242-8EF3-D86AFD77730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80" y="1342422"/>
            <a:ext cx="3784040" cy="5256000"/>
          </a:xfrm>
          <a:prstGeom prst="rect">
            <a:avLst/>
          </a:prstGeom>
        </p:spPr>
      </p:pic>
      <p:grpSp>
        <p:nvGrpSpPr>
          <p:cNvPr id="15" name="Bottom Corner Cover Ups">
            <a:extLst>
              <a:ext uri="{FF2B5EF4-FFF2-40B4-BE49-F238E27FC236}">
                <a16:creationId xmlns:a16="http://schemas.microsoft.com/office/drawing/2014/main" id="{F6742E16-A430-8D49-8E48-2E7C539F8975}"/>
              </a:ext>
            </a:extLst>
          </p:cNvPr>
          <p:cNvGrpSpPr/>
          <p:nvPr userDrawn="1"/>
        </p:nvGrpSpPr>
        <p:grpSpPr>
          <a:xfrm>
            <a:off x="0" y="5911729"/>
            <a:ext cx="12192027" cy="949000"/>
            <a:chOff x="0" y="5911729"/>
            <a:chExt cx="12192027" cy="949000"/>
          </a:xfrm>
        </p:grpSpPr>
        <p:pic>
          <p:nvPicPr>
            <p:cNvPr id="16" name="SU.Footer.Shape.White.Cover.R">
              <a:extLst>
                <a:ext uri="{FF2B5EF4-FFF2-40B4-BE49-F238E27FC236}">
                  <a16:creationId xmlns:a16="http://schemas.microsoft.com/office/drawing/2014/main" id="{36D2AD46-C46A-354E-BEB5-538F821ABE2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95482" b="18185"/>
            <a:stretch/>
          </p:blipFill>
          <p:spPr>
            <a:xfrm>
              <a:off x="11641165" y="5911729"/>
              <a:ext cx="550862" cy="949000"/>
            </a:xfrm>
            <a:prstGeom prst="rect">
              <a:avLst/>
            </a:prstGeom>
          </p:spPr>
        </p:pic>
        <p:pic>
          <p:nvPicPr>
            <p:cNvPr id="17" name="SU.Footer.Shape.White.Cover.L">
              <a:extLst>
                <a:ext uri="{FF2B5EF4-FFF2-40B4-BE49-F238E27FC236}">
                  <a16:creationId xmlns:a16="http://schemas.microsoft.com/office/drawing/2014/main" id="{FCFD9C81-5F69-5644-80F4-B4957DB6B59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r="95768" b="18185"/>
            <a:stretch/>
          </p:blipFill>
          <p:spPr>
            <a:xfrm>
              <a:off x="0" y="5911729"/>
              <a:ext cx="515938" cy="949000"/>
            </a:xfrm>
            <a:prstGeom prst="rect">
              <a:avLst/>
            </a:prstGeom>
          </p:spPr>
        </p:pic>
      </p:grpSp>
      <p:sp>
        <p:nvSpPr>
          <p:cNvPr id="14" name="Content Placeholder ">
            <a:extLst>
              <a:ext uri="{FF2B5EF4-FFF2-40B4-BE49-F238E27FC236}">
                <a16:creationId xmlns:a16="http://schemas.microsoft.com/office/drawing/2014/main" id="{D0E9C235-E1AC-4547-A3F0-A9434CA86FFA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043364" y="1439056"/>
            <a:ext cx="7814339" cy="5074170"/>
          </a:xfrm>
        </p:spPr>
        <p:txBody>
          <a:bodyPr>
            <a:normAutofit lnSpcReduction="10000"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Content placeholder</a:t>
            </a:r>
          </a:p>
        </p:txBody>
      </p:sp>
      <p:sp>
        <p:nvSpPr>
          <p:cNvPr id="13" name="Sub-heading">
            <a:extLst>
              <a:ext uri="{FF2B5EF4-FFF2-40B4-BE49-F238E27FC236}">
                <a16:creationId xmlns:a16="http://schemas.microsoft.com/office/drawing/2014/main" id="{4F600B9D-C6D1-B541-84C3-79F974E469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8668" y="1437745"/>
            <a:ext cx="3266751" cy="5075482"/>
          </a:xfrm>
        </p:spPr>
        <p:txBody>
          <a:bodyPr anchor="t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lang="en-GB" sz="2800" b="0" i="0" kern="1200" dirty="0">
                <a:solidFill>
                  <a:schemeClr val="accent2"/>
                </a:solidFill>
                <a:latin typeface="Raleway Medium" panose="020B0503030101060003" pitchFamily="34" charset="77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cs typeface="+mn-cs"/>
              </a:rPr>
              <a:t>Sub-heading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4F38FE0C-DEEE-374F-87A7-4115B8F042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68" y="286559"/>
            <a:ext cx="8328565" cy="1019176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485296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al Layout Slide on Steel Grey B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White Rectangle">
            <a:extLst>
              <a:ext uri="{FF2B5EF4-FFF2-40B4-BE49-F238E27FC236}">
                <a16:creationId xmlns:a16="http://schemas.microsoft.com/office/drawing/2014/main" id="{E092BD89-6351-F14F-99A1-F9ED46FD8A3D}"/>
              </a:ext>
            </a:extLst>
          </p:cNvPr>
          <p:cNvSpPr/>
          <p:nvPr userDrawn="1"/>
        </p:nvSpPr>
        <p:spPr>
          <a:xfrm>
            <a:off x="0" y="0"/>
            <a:ext cx="12192000" cy="13389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Content Placeholder  2">
            <a:extLst>
              <a:ext uri="{FF2B5EF4-FFF2-40B4-BE49-F238E27FC236}">
                <a16:creationId xmlns:a16="http://schemas.microsoft.com/office/drawing/2014/main" id="{2B59F022-8EBD-944D-810D-855A24D6A260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6305552" y="2093512"/>
            <a:ext cx="5335586" cy="4414600"/>
          </a:xfrm>
        </p:spPr>
        <p:txBody>
          <a:bodyPr>
            <a:normAutofit lnSpcReduction="10000"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i="1">
                <a:solidFill>
                  <a:schemeClr val="bg2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Content placeholder</a:t>
            </a:r>
          </a:p>
        </p:txBody>
      </p:sp>
      <p:sp>
        <p:nvSpPr>
          <p:cNvPr id="13" name="Sub-heading 2">
            <a:extLst>
              <a:ext uri="{FF2B5EF4-FFF2-40B4-BE49-F238E27FC236}">
                <a16:creationId xmlns:a16="http://schemas.microsoft.com/office/drawing/2014/main" id="{DBCB0F0E-2CA6-9B47-B078-4D0CBA22AA4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05552" y="1382145"/>
            <a:ext cx="5335586" cy="644993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 lang="en-GB" sz="2800" b="0" i="1" kern="1200" dirty="0">
                <a:solidFill>
                  <a:schemeClr val="accent2"/>
                </a:solidFill>
                <a:latin typeface="Raleway Medium" panose="020B0503030101060003" pitchFamily="34" charset="77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cs typeface="+mn-cs"/>
              </a:rPr>
              <a:t>Sub-heading</a:t>
            </a:r>
          </a:p>
        </p:txBody>
      </p:sp>
      <p:sp>
        <p:nvSpPr>
          <p:cNvPr id="17" name="Title 2">
            <a:extLst>
              <a:ext uri="{FF2B5EF4-FFF2-40B4-BE49-F238E27FC236}">
                <a16:creationId xmlns:a16="http://schemas.microsoft.com/office/drawing/2014/main" id="{EB87052C-3318-B443-ACEB-EB3464C7D93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05550" y="234093"/>
            <a:ext cx="5335587" cy="1071641"/>
          </a:xfrm>
        </p:spPr>
        <p:txBody>
          <a:bodyPr>
            <a:normAutofit/>
          </a:bodyPr>
          <a:lstStyle>
            <a:lvl1pPr marL="0" indent="0">
              <a:buFontTx/>
              <a:buNone/>
              <a:defRPr lang="en-GB" sz="3200" b="1" i="1" kern="1200" dirty="0">
                <a:solidFill>
                  <a:schemeClr val="accent1"/>
                </a:solidFill>
                <a:latin typeface="Raleway" panose="020B0503030101060003" pitchFamily="34" charset="77"/>
                <a:ea typeface="+mj-ea"/>
                <a:cs typeface="+mj-cs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 dirty="0"/>
              <a:t>CLICK TO EDIT TITLE</a:t>
            </a:r>
          </a:p>
        </p:txBody>
      </p:sp>
      <p:sp>
        <p:nvSpPr>
          <p:cNvPr id="10" name="Content Placeholder 1">
            <a:extLst>
              <a:ext uri="{FF2B5EF4-FFF2-40B4-BE49-F238E27FC236}">
                <a16:creationId xmlns:a16="http://schemas.microsoft.com/office/drawing/2014/main" id="{1E5D113C-3036-C842-BC1F-5B0180C05F4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668" y="2098626"/>
            <a:ext cx="5367782" cy="4414600"/>
          </a:xfrm>
        </p:spPr>
        <p:txBody>
          <a:bodyPr>
            <a:normAutofit lnSpcReduction="10000"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>
                <a:solidFill>
                  <a:schemeClr val="bg2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Content placeholder</a:t>
            </a:r>
          </a:p>
        </p:txBody>
      </p:sp>
      <p:sp>
        <p:nvSpPr>
          <p:cNvPr id="12" name="Sub-heading 1">
            <a:extLst>
              <a:ext uri="{FF2B5EF4-FFF2-40B4-BE49-F238E27FC236}">
                <a16:creationId xmlns:a16="http://schemas.microsoft.com/office/drawing/2014/main" id="{F247DAB5-9184-904C-8ADA-EB59774A98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8668" y="1379764"/>
            <a:ext cx="5367782" cy="644993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 lang="en-GB" sz="2800" b="0" i="0" kern="1200" dirty="0">
                <a:solidFill>
                  <a:schemeClr val="accent2"/>
                </a:solidFill>
                <a:latin typeface="Raleway Medium" panose="020B0503030101060003" pitchFamily="34" charset="77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cs typeface="+mn-cs"/>
              </a:rPr>
              <a:t>Sub-heading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38FE0C-DEEE-374F-87A7-4115B8F042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69" y="286559"/>
            <a:ext cx="5367782" cy="1019176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789789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xColumns Layout Slide on Steel Grey B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White Rectangle">
            <a:extLst>
              <a:ext uri="{FF2B5EF4-FFF2-40B4-BE49-F238E27FC236}">
                <a16:creationId xmlns:a16="http://schemas.microsoft.com/office/drawing/2014/main" id="{F91E8B35-3A4B-C141-A1D0-4589A2506ABF}"/>
              </a:ext>
            </a:extLst>
          </p:cNvPr>
          <p:cNvSpPr/>
          <p:nvPr userDrawn="1"/>
        </p:nvSpPr>
        <p:spPr>
          <a:xfrm>
            <a:off x="0" y="0"/>
            <a:ext cx="12192000" cy="13389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3" name="Content Placeholder 3">
            <a:extLst>
              <a:ext uri="{FF2B5EF4-FFF2-40B4-BE49-F238E27FC236}">
                <a16:creationId xmlns:a16="http://schemas.microsoft.com/office/drawing/2014/main" id="{BBB9A18E-F7B6-1241-9C63-76045CF56253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8041138" y="2093512"/>
            <a:ext cx="3600000" cy="4412219"/>
          </a:xfrm>
        </p:spPr>
        <p:txBody>
          <a:bodyPr>
            <a:normAutofit lnSpcReduction="10000"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i="0">
                <a:solidFill>
                  <a:schemeClr val="bg1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Content placeholder</a:t>
            </a:r>
          </a:p>
        </p:txBody>
      </p:sp>
      <p:sp>
        <p:nvSpPr>
          <p:cNvPr id="34" name="Sub-heading 3">
            <a:extLst>
              <a:ext uri="{FF2B5EF4-FFF2-40B4-BE49-F238E27FC236}">
                <a16:creationId xmlns:a16="http://schemas.microsoft.com/office/drawing/2014/main" id="{73E54803-8D9E-3F45-B6AB-22455732109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041138" y="1382145"/>
            <a:ext cx="3600000" cy="644993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 lang="en-GB" sz="2800" b="0" i="0" kern="1200" dirty="0">
                <a:solidFill>
                  <a:schemeClr val="accent2"/>
                </a:solidFill>
                <a:latin typeface="Raleway Medium" panose="020B0503030101060003" pitchFamily="34" charset="77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cs typeface="+mn-cs"/>
              </a:rPr>
              <a:t>Sub-heading</a:t>
            </a:r>
          </a:p>
        </p:txBody>
      </p:sp>
      <p:sp>
        <p:nvSpPr>
          <p:cNvPr id="35" name="Title 3">
            <a:extLst>
              <a:ext uri="{FF2B5EF4-FFF2-40B4-BE49-F238E27FC236}">
                <a16:creationId xmlns:a16="http://schemas.microsoft.com/office/drawing/2014/main" id="{16F8BEA3-5345-1748-AA80-5B585F793FE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041138" y="229951"/>
            <a:ext cx="3600000" cy="1053551"/>
          </a:xfrm>
        </p:spPr>
        <p:txBody>
          <a:bodyPr anchor="t">
            <a:noAutofit/>
          </a:bodyPr>
          <a:lstStyle>
            <a:lvl1pPr marL="0" indent="0">
              <a:buFontTx/>
              <a:buNone/>
              <a:defRPr lang="en-GB" sz="3200" b="1" i="0" kern="1200" dirty="0">
                <a:solidFill>
                  <a:schemeClr val="accent1"/>
                </a:solidFill>
                <a:latin typeface="Raleway" panose="020B0503030101060003" pitchFamily="34" charset="77"/>
                <a:ea typeface="+mj-ea"/>
                <a:cs typeface="+mj-cs"/>
              </a:defRPr>
            </a:lvl1pPr>
            <a:lvl2pPr marL="4572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2pPr>
            <a:lvl3pPr marL="9144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3pPr>
            <a:lvl4pPr marL="13716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4pPr>
            <a:lvl5pPr marL="1828800" indent="0" algn="l">
              <a:buFontTx/>
              <a:buNone/>
              <a:defRPr sz="3200" i="1">
                <a:solidFill>
                  <a:schemeClr val="accent1"/>
                </a:solidFill>
                <a:latin typeface="Trebuchet MS" panose="020B0703020202090204" pitchFamily="34" charset="0"/>
              </a:defRPr>
            </a:lvl5pPr>
          </a:lstStyle>
          <a:p>
            <a:pPr lvl="0"/>
            <a:r>
              <a:rPr lang="en-GB" dirty="0"/>
              <a:t>CLICK TO EDIT TITLE </a:t>
            </a:r>
          </a:p>
        </p:txBody>
      </p:sp>
      <p:sp>
        <p:nvSpPr>
          <p:cNvPr id="36" name="Content Placeholder  2">
            <a:extLst>
              <a:ext uri="{FF2B5EF4-FFF2-40B4-BE49-F238E27FC236}">
                <a16:creationId xmlns:a16="http://schemas.microsoft.com/office/drawing/2014/main" id="{88B2884D-0365-B541-8F3C-C51C6A73AE24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4279902" y="2093512"/>
            <a:ext cx="3599998" cy="4412219"/>
          </a:xfrm>
        </p:spPr>
        <p:txBody>
          <a:bodyPr>
            <a:normAutofit lnSpcReduction="10000"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i="0">
                <a:solidFill>
                  <a:schemeClr val="bg1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Content placeholder</a:t>
            </a:r>
          </a:p>
        </p:txBody>
      </p:sp>
      <p:sp>
        <p:nvSpPr>
          <p:cNvPr id="37" name="Sub-heading 2">
            <a:extLst>
              <a:ext uri="{FF2B5EF4-FFF2-40B4-BE49-F238E27FC236}">
                <a16:creationId xmlns:a16="http://schemas.microsoft.com/office/drawing/2014/main" id="{6D580DE4-7F66-D04D-B514-60DB430392E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79902" y="1382145"/>
            <a:ext cx="3599998" cy="644993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 lang="en-GB" sz="2800" b="0" i="0" kern="1200" dirty="0">
                <a:solidFill>
                  <a:schemeClr val="accent2"/>
                </a:solidFill>
                <a:latin typeface="Raleway Medium" panose="020B0503030101060003" pitchFamily="34" charset="77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cs typeface="+mn-cs"/>
              </a:rPr>
              <a:t>Sub-heading</a:t>
            </a:r>
          </a:p>
        </p:txBody>
      </p:sp>
      <p:sp>
        <p:nvSpPr>
          <p:cNvPr id="38" name="Title 2">
            <a:extLst>
              <a:ext uri="{FF2B5EF4-FFF2-40B4-BE49-F238E27FC236}">
                <a16:creationId xmlns:a16="http://schemas.microsoft.com/office/drawing/2014/main" id="{A6F7933B-A88D-C34B-BD54-79381E7FAA1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279900" y="229952"/>
            <a:ext cx="3600000" cy="1060426"/>
          </a:xfrm>
        </p:spPr>
        <p:txBody>
          <a:bodyPr anchor="t">
            <a:noAutofit/>
          </a:bodyPr>
          <a:lstStyle>
            <a:lvl1pPr marL="0" indent="0">
              <a:buFontTx/>
              <a:buNone/>
              <a:defRPr lang="en-GB" sz="3200" b="1" i="0" kern="1200" dirty="0">
                <a:solidFill>
                  <a:schemeClr val="accent1"/>
                </a:solidFill>
                <a:latin typeface="Raleway" panose="020B0503030101060003" pitchFamily="34" charset="77"/>
                <a:ea typeface="+mj-ea"/>
                <a:cs typeface="+mj-cs"/>
              </a:defRPr>
            </a:lvl1pPr>
            <a:lvl2pPr marL="4572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2pPr>
            <a:lvl3pPr marL="9144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3pPr>
            <a:lvl4pPr marL="13716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4pPr>
            <a:lvl5pPr marL="1828800" indent="0" algn="l">
              <a:buFontTx/>
              <a:buNone/>
              <a:defRPr sz="3200" i="1">
                <a:solidFill>
                  <a:schemeClr val="accent1"/>
                </a:solidFill>
                <a:latin typeface="Trebuchet MS" panose="020B0703020202090204" pitchFamily="34" charset="0"/>
              </a:defRPr>
            </a:lvl5pPr>
          </a:lstStyle>
          <a:p>
            <a:pPr lvl="0"/>
            <a:r>
              <a:rPr lang="en-GB" dirty="0"/>
              <a:t>CLICK TO EDIT TITLE </a:t>
            </a:r>
          </a:p>
        </p:txBody>
      </p:sp>
      <p:sp>
        <p:nvSpPr>
          <p:cNvPr id="39" name="Content Placeholder 1">
            <a:extLst>
              <a:ext uri="{FF2B5EF4-FFF2-40B4-BE49-F238E27FC236}">
                <a16:creationId xmlns:a16="http://schemas.microsoft.com/office/drawing/2014/main" id="{2A0A52AC-CBA4-EA46-BD1B-323F4DB4005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667" y="2093512"/>
            <a:ext cx="3600000" cy="4412219"/>
          </a:xfrm>
        </p:spPr>
        <p:txBody>
          <a:bodyPr>
            <a:normAutofit lnSpcReduction="10000"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Content placeholder</a:t>
            </a:r>
          </a:p>
        </p:txBody>
      </p:sp>
      <p:sp>
        <p:nvSpPr>
          <p:cNvPr id="40" name="Sub-heading 1">
            <a:extLst>
              <a:ext uri="{FF2B5EF4-FFF2-40B4-BE49-F238E27FC236}">
                <a16:creationId xmlns:a16="http://schemas.microsoft.com/office/drawing/2014/main" id="{CA2CC1C2-E7EE-0648-820D-BC18F6B3387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8667" y="1382145"/>
            <a:ext cx="3600000" cy="644993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 lang="en-GB" sz="2800" b="0" i="0" kern="1200" dirty="0">
                <a:solidFill>
                  <a:schemeClr val="accent2"/>
                </a:solidFill>
                <a:latin typeface="Raleway Medium" panose="020B0503030101060003" pitchFamily="34" charset="77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cs typeface="+mn-cs"/>
              </a:rPr>
              <a:t>Sub-heading</a:t>
            </a:r>
          </a:p>
        </p:txBody>
      </p:sp>
      <p:sp>
        <p:nvSpPr>
          <p:cNvPr id="41" name="Title 1">
            <a:extLst>
              <a:ext uri="{FF2B5EF4-FFF2-40B4-BE49-F238E27FC236}">
                <a16:creationId xmlns:a16="http://schemas.microsoft.com/office/drawing/2014/main" id="{60F85EF3-BC19-7441-B388-C5487451268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8667" y="229952"/>
            <a:ext cx="3600000" cy="1060426"/>
          </a:xfrm>
        </p:spPr>
        <p:txBody>
          <a:bodyPr anchor="t">
            <a:noAutofit/>
          </a:bodyPr>
          <a:lstStyle>
            <a:lvl1pPr marL="0" indent="0">
              <a:buFontTx/>
              <a:buNone/>
              <a:defRPr lang="en-GB" sz="3200" b="1" i="0" kern="1200" dirty="0">
                <a:solidFill>
                  <a:schemeClr val="accent1"/>
                </a:solidFill>
                <a:latin typeface="Raleway" panose="020B0503030101060003" pitchFamily="34" charset="77"/>
                <a:ea typeface="+mj-ea"/>
                <a:cs typeface="+mj-cs"/>
              </a:defRPr>
            </a:lvl1pPr>
            <a:lvl2pPr marL="4572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2pPr>
            <a:lvl3pPr marL="9144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3pPr>
            <a:lvl4pPr marL="13716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4pPr>
            <a:lvl5pPr marL="1828800" indent="0" algn="l">
              <a:buFontTx/>
              <a:buNone/>
              <a:defRPr sz="3200" i="1">
                <a:solidFill>
                  <a:schemeClr val="accent1"/>
                </a:solidFill>
                <a:latin typeface="Trebuchet MS" panose="020B0703020202090204" pitchFamily="34" charset="0"/>
              </a:defRPr>
            </a:lvl5pPr>
          </a:lstStyle>
          <a:p>
            <a:pPr lvl="0"/>
            <a:r>
              <a:rPr lang="en-GB" dirty="0"/>
              <a:t>CLICK TO EDIT TITLE </a:t>
            </a:r>
          </a:p>
        </p:txBody>
      </p:sp>
    </p:spTree>
    <p:extLst>
      <p:ext uri="{BB962C8B-B14F-4D97-AF65-F5344CB8AC3E}">
        <p14:creationId xmlns:p14="http://schemas.microsoft.com/office/powerpoint/2010/main" val="130228432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Slide on Steel Grey B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attern Grey Bottom">
            <a:extLst>
              <a:ext uri="{FF2B5EF4-FFF2-40B4-BE49-F238E27FC236}">
                <a16:creationId xmlns:a16="http://schemas.microsoft.com/office/drawing/2014/main" id="{5F8180FE-41B2-8F47-AF2E-24E5C9A6174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866" t="5503" r="48528" b="71220"/>
          <a:stretch/>
        </p:blipFill>
        <p:spPr>
          <a:xfrm>
            <a:off x="197368" y="4471002"/>
            <a:ext cx="4785278" cy="2148599"/>
          </a:xfrm>
          <a:prstGeom prst="rect">
            <a:avLst/>
          </a:prstGeom>
        </p:spPr>
      </p:pic>
      <p:pic>
        <p:nvPicPr>
          <p:cNvPr id="19" name="Pattern Grey Top">
            <a:extLst>
              <a:ext uri="{FF2B5EF4-FFF2-40B4-BE49-F238E27FC236}">
                <a16:creationId xmlns:a16="http://schemas.microsoft.com/office/drawing/2014/main" id="{DA8894CA-8492-9F40-AA7E-A17D05BCB38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866" t="5503" r="48528" b="85515"/>
          <a:stretch/>
        </p:blipFill>
        <p:spPr>
          <a:xfrm rot="10800000">
            <a:off x="225944" y="1334680"/>
            <a:ext cx="4785278" cy="829101"/>
          </a:xfrm>
          <a:prstGeom prst="rect">
            <a:avLst/>
          </a:prstGeom>
        </p:spPr>
      </p:pic>
      <p:pic>
        <p:nvPicPr>
          <p:cNvPr id="18" name="Pattern Sand Top">
            <a:extLst>
              <a:ext uri="{FF2B5EF4-FFF2-40B4-BE49-F238E27FC236}">
                <a16:creationId xmlns:a16="http://schemas.microsoft.com/office/drawing/2014/main" id="{3962A34F-1D66-A649-83D7-69B392B6F66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5866" t="14321" r="48528" b="71220"/>
          <a:stretch/>
        </p:blipFill>
        <p:spPr>
          <a:xfrm rot="10800000">
            <a:off x="227250" y="-42183"/>
            <a:ext cx="4785278" cy="1376862"/>
          </a:xfrm>
          <a:prstGeom prst="rect">
            <a:avLst/>
          </a:prstGeom>
        </p:spPr>
      </p:pic>
      <p:sp>
        <p:nvSpPr>
          <p:cNvPr id="10" name="Content Placeholder ">
            <a:extLst>
              <a:ext uri="{FF2B5EF4-FFF2-40B4-BE49-F238E27FC236}">
                <a16:creationId xmlns:a16="http://schemas.microsoft.com/office/drawing/2014/main" id="{1E5D113C-3036-C842-BC1F-5B0180C05F4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84800" y="2096645"/>
            <a:ext cx="6256338" cy="4416581"/>
          </a:xfrm>
        </p:spPr>
        <p:txBody>
          <a:bodyPr>
            <a:normAutofit lnSpcReduction="10000"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Content placeholder</a:t>
            </a:r>
          </a:p>
        </p:txBody>
      </p:sp>
      <p:sp>
        <p:nvSpPr>
          <p:cNvPr id="12" name="Sub-heading">
            <a:extLst>
              <a:ext uri="{FF2B5EF4-FFF2-40B4-BE49-F238E27FC236}">
                <a16:creationId xmlns:a16="http://schemas.microsoft.com/office/drawing/2014/main" id="{F247DAB5-9184-904C-8ADA-EB59774A98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384798" y="1381173"/>
            <a:ext cx="6256339" cy="644993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 lang="en-GB" sz="2800" b="0" i="0" kern="1200" dirty="0">
                <a:solidFill>
                  <a:schemeClr val="accent2"/>
                </a:solidFill>
                <a:latin typeface="Raleway Medium" panose="020B0503030101060003" pitchFamily="34" charset="77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cs typeface="+mn-cs"/>
              </a:rPr>
              <a:t>Sub-heading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4F38FE0C-DEEE-374F-87A7-4115B8F042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2943724"/>
            <a:ext cx="4453200" cy="101917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9127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-heading + Content on Pattern White B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attern">
            <a:extLst>
              <a:ext uri="{FF2B5EF4-FFF2-40B4-BE49-F238E27FC236}">
                <a16:creationId xmlns:a16="http://schemas.microsoft.com/office/drawing/2014/main" id="{92A5C720-0429-4541-B977-B6E1AE463E8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duotone>
              <a:schemeClr val="accent2">
                <a:shade val="45000"/>
                <a:satMod val="135000"/>
              </a:schemeClr>
              <a:prstClr val="white"/>
            </a:duotone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79" y="1342422"/>
            <a:ext cx="12190620" cy="5256000"/>
          </a:xfrm>
          <a:prstGeom prst="rect">
            <a:avLst/>
          </a:prstGeom>
        </p:spPr>
      </p:pic>
      <p:grpSp>
        <p:nvGrpSpPr>
          <p:cNvPr id="11" name="Bottom Corner Cover Ups">
            <a:extLst>
              <a:ext uri="{FF2B5EF4-FFF2-40B4-BE49-F238E27FC236}">
                <a16:creationId xmlns:a16="http://schemas.microsoft.com/office/drawing/2014/main" id="{6B263B2D-D558-B84C-9022-34F07C2522D9}"/>
              </a:ext>
            </a:extLst>
          </p:cNvPr>
          <p:cNvGrpSpPr/>
          <p:nvPr userDrawn="1"/>
        </p:nvGrpSpPr>
        <p:grpSpPr>
          <a:xfrm>
            <a:off x="0" y="5911729"/>
            <a:ext cx="12192027" cy="949000"/>
            <a:chOff x="0" y="5911729"/>
            <a:chExt cx="12192027" cy="949000"/>
          </a:xfrm>
        </p:grpSpPr>
        <p:pic>
          <p:nvPicPr>
            <p:cNvPr id="12" name="SU.Footer.Shape.White.Cover.R">
              <a:extLst>
                <a:ext uri="{FF2B5EF4-FFF2-40B4-BE49-F238E27FC236}">
                  <a16:creationId xmlns:a16="http://schemas.microsoft.com/office/drawing/2014/main" id="{A42B02D9-6BCD-3B46-A57F-212570E5235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95482" b="18185"/>
            <a:stretch/>
          </p:blipFill>
          <p:spPr>
            <a:xfrm>
              <a:off x="11641165" y="5911729"/>
              <a:ext cx="550862" cy="949000"/>
            </a:xfrm>
            <a:prstGeom prst="rect">
              <a:avLst/>
            </a:prstGeom>
          </p:spPr>
        </p:pic>
        <p:pic>
          <p:nvPicPr>
            <p:cNvPr id="13" name="SU.Footer.Shape.White.Cover.L">
              <a:extLst>
                <a:ext uri="{FF2B5EF4-FFF2-40B4-BE49-F238E27FC236}">
                  <a16:creationId xmlns:a16="http://schemas.microsoft.com/office/drawing/2014/main" id="{7BE51404-5FBA-E747-9F0C-F3B96BD7237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r="95768" b="18185"/>
            <a:stretch/>
          </p:blipFill>
          <p:spPr>
            <a:xfrm>
              <a:off x="0" y="5911729"/>
              <a:ext cx="515938" cy="949000"/>
            </a:xfrm>
            <a:prstGeom prst="rect">
              <a:avLst/>
            </a:prstGeom>
          </p:spPr>
        </p:pic>
      </p:grpSp>
      <p:sp>
        <p:nvSpPr>
          <p:cNvPr id="4" name="Content Placeholder ">
            <a:extLst>
              <a:ext uri="{FF2B5EF4-FFF2-40B4-BE49-F238E27FC236}">
                <a16:creationId xmlns:a16="http://schemas.microsoft.com/office/drawing/2014/main" id="{4A0A04E6-82A6-6342-BC69-1852DDFBABA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668" y="2098627"/>
            <a:ext cx="11122470" cy="4414600"/>
          </a:xfrm>
        </p:spPr>
        <p:txBody>
          <a:bodyPr>
            <a:normAutofit lnSpcReduction="10000"/>
          </a:bodyPr>
          <a:lstStyle/>
          <a:p>
            <a:r>
              <a:rPr lang="en-GB" dirty="0"/>
              <a:t>Content placeholder</a:t>
            </a:r>
          </a:p>
        </p:txBody>
      </p:sp>
      <p:sp>
        <p:nvSpPr>
          <p:cNvPr id="5" name="Sub-heading">
            <a:extLst>
              <a:ext uri="{FF2B5EF4-FFF2-40B4-BE49-F238E27FC236}">
                <a16:creationId xmlns:a16="http://schemas.microsoft.com/office/drawing/2014/main" id="{75341AAE-B2DE-0D44-A2FA-007F38E9486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8668" y="1379764"/>
            <a:ext cx="11122470" cy="644993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 lang="en-GB" sz="2800" b="0" i="0" kern="1200" dirty="0">
                <a:solidFill>
                  <a:schemeClr val="accent2"/>
                </a:solidFill>
                <a:latin typeface="Raleway Medium" panose="020B0503030101060003" pitchFamily="34" charset="77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cs typeface="+mn-cs"/>
              </a:rPr>
              <a:t>Sub-heading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4F38FE0C-DEEE-374F-87A7-4115B8F042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68" y="286559"/>
            <a:ext cx="8328565" cy="1019176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34913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 userDrawn="1">
          <p15:clr>
            <a:srgbClr val="FBAE40"/>
          </p15:clr>
        </p15:guide>
        <p15:guide id="2" orient="horz" pos="867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-heading + Content on Pattern Panel White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attern">
            <a:extLst>
              <a:ext uri="{FF2B5EF4-FFF2-40B4-BE49-F238E27FC236}">
                <a16:creationId xmlns:a16="http://schemas.microsoft.com/office/drawing/2014/main" id="{4232ACA5-F913-4C40-9156-9574AC847B0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duotone>
              <a:schemeClr val="accent2">
                <a:shade val="45000"/>
                <a:satMod val="135000"/>
              </a:schemeClr>
              <a:prstClr val="white"/>
            </a:duotone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79" y="1342422"/>
            <a:ext cx="4041984" cy="5256000"/>
          </a:xfrm>
          <a:prstGeom prst="rect">
            <a:avLst/>
          </a:prstGeom>
        </p:spPr>
      </p:pic>
      <p:grpSp>
        <p:nvGrpSpPr>
          <p:cNvPr id="15" name="Bottom Corner Cover Ups">
            <a:extLst>
              <a:ext uri="{FF2B5EF4-FFF2-40B4-BE49-F238E27FC236}">
                <a16:creationId xmlns:a16="http://schemas.microsoft.com/office/drawing/2014/main" id="{F2814333-1BF5-E849-A0FE-9AA7C7404101}"/>
              </a:ext>
            </a:extLst>
          </p:cNvPr>
          <p:cNvGrpSpPr/>
          <p:nvPr userDrawn="1"/>
        </p:nvGrpSpPr>
        <p:grpSpPr>
          <a:xfrm>
            <a:off x="0" y="5911729"/>
            <a:ext cx="12192027" cy="949000"/>
            <a:chOff x="0" y="5911729"/>
            <a:chExt cx="12192027" cy="949000"/>
          </a:xfrm>
        </p:grpSpPr>
        <p:pic>
          <p:nvPicPr>
            <p:cNvPr id="16" name="SU.Footer.Shape.White.Cover.R">
              <a:extLst>
                <a:ext uri="{FF2B5EF4-FFF2-40B4-BE49-F238E27FC236}">
                  <a16:creationId xmlns:a16="http://schemas.microsoft.com/office/drawing/2014/main" id="{03FDF139-728B-024E-9703-C432EBC41B1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95482" b="18185"/>
            <a:stretch/>
          </p:blipFill>
          <p:spPr>
            <a:xfrm>
              <a:off x="11641165" y="5911729"/>
              <a:ext cx="550862" cy="949000"/>
            </a:xfrm>
            <a:prstGeom prst="rect">
              <a:avLst/>
            </a:prstGeom>
          </p:spPr>
        </p:pic>
        <p:pic>
          <p:nvPicPr>
            <p:cNvPr id="17" name="SU.Footer.Shape.White.Cover.L">
              <a:extLst>
                <a:ext uri="{FF2B5EF4-FFF2-40B4-BE49-F238E27FC236}">
                  <a16:creationId xmlns:a16="http://schemas.microsoft.com/office/drawing/2014/main" id="{29002AAF-104D-E541-A418-B45D06E37CA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r="95768" b="18185"/>
            <a:stretch/>
          </p:blipFill>
          <p:spPr>
            <a:xfrm>
              <a:off x="0" y="5911729"/>
              <a:ext cx="515938" cy="949000"/>
            </a:xfrm>
            <a:prstGeom prst="rect">
              <a:avLst/>
            </a:prstGeom>
          </p:spPr>
        </p:pic>
      </p:grpSp>
      <p:sp>
        <p:nvSpPr>
          <p:cNvPr id="13" name="Content Placeholder ">
            <a:extLst>
              <a:ext uri="{FF2B5EF4-FFF2-40B4-BE49-F238E27FC236}">
                <a16:creationId xmlns:a16="http://schemas.microsoft.com/office/drawing/2014/main" id="{297102B3-ABBC-8342-9686-98DDA2B5DFA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298506" y="1439056"/>
            <a:ext cx="7342632" cy="5059180"/>
          </a:xfrm>
        </p:spPr>
        <p:txBody>
          <a:bodyPr>
            <a:normAutofit lnSpcReduction="10000"/>
          </a:bodyPr>
          <a:lstStyle/>
          <a:p>
            <a:r>
              <a:rPr lang="en-GB" dirty="0"/>
              <a:t>Content placeholder</a:t>
            </a:r>
          </a:p>
        </p:txBody>
      </p:sp>
      <p:sp>
        <p:nvSpPr>
          <p:cNvPr id="14" name="Sub-heading">
            <a:extLst>
              <a:ext uri="{FF2B5EF4-FFF2-40B4-BE49-F238E27FC236}">
                <a16:creationId xmlns:a16="http://schemas.microsoft.com/office/drawing/2014/main" id="{F0A305C8-DF3E-DB45-9F64-CF839254AAC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8668" y="1439055"/>
            <a:ext cx="3524695" cy="5059179"/>
          </a:xfrm>
        </p:spPr>
        <p:txBody>
          <a:bodyPr anchor="t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 lang="en-GB" sz="2800" b="0" i="0" kern="1200" dirty="0">
                <a:solidFill>
                  <a:schemeClr val="accent2"/>
                </a:solidFill>
                <a:latin typeface="Raleway Medium" panose="020B0503030101060003" pitchFamily="34" charset="77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cs typeface="+mn-cs"/>
              </a:rPr>
              <a:t>Sub-heading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4F38FE0C-DEEE-374F-87A7-4115B8F042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68" y="286559"/>
            <a:ext cx="8328565" cy="101917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 dirty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36282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al Layout Slide on White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White Rectangle">
            <a:extLst>
              <a:ext uri="{FF2B5EF4-FFF2-40B4-BE49-F238E27FC236}">
                <a16:creationId xmlns:a16="http://schemas.microsoft.com/office/drawing/2014/main" id="{948D6589-07BC-504A-9A95-293D1FAB3969}"/>
              </a:ext>
            </a:extLst>
          </p:cNvPr>
          <p:cNvSpPr/>
          <p:nvPr userDrawn="1"/>
        </p:nvSpPr>
        <p:spPr>
          <a:xfrm>
            <a:off x="0" y="0"/>
            <a:ext cx="12192000" cy="13389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10" name="Gold H Line">
            <a:extLst>
              <a:ext uri="{FF2B5EF4-FFF2-40B4-BE49-F238E27FC236}">
                <a16:creationId xmlns:a16="http://schemas.microsoft.com/office/drawing/2014/main" id="{BCBE8D15-217A-AD4B-B1B6-A4A4464A9778}"/>
              </a:ext>
            </a:extLst>
          </p:cNvPr>
          <p:cNvCxnSpPr/>
          <p:nvPr userDrawn="1"/>
        </p:nvCxnSpPr>
        <p:spPr>
          <a:xfrm>
            <a:off x="0" y="1341438"/>
            <a:ext cx="12192000" cy="0"/>
          </a:xfrm>
          <a:prstGeom prst="line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Content Placeholder  2">
            <a:extLst>
              <a:ext uri="{FF2B5EF4-FFF2-40B4-BE49-F238E27FC236}">
                <a16:creationId xmlns:a16="http://schemas.microsoft.com/office/drawing/2014/main" id="{2FCD4CF8-0C12-EA43-B791-77B95BE3B8A1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6305552" y="2093513"/>
            <a:ext cx="5335586" cy="4419714"/>
          </a:xfrm>
        </p:spPr>
        <p:txBody>
          <a:bodyPr>
            <a:normAutofit lnSpcReduction="10000"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i="1">
                <a:solidFill>
                  <a:schemeClr val="tx1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Content placeholder</a:t>
            </a:r>
          </a:p>
        </p:txBody>
      </p:sp>
      <p:sp>
        <p:nvSpPr>
          <p:cNvPr id="9" name="Sub-heading 2">
            <a:extLst>
              <a:ext uri="{FF2B5EF4-FFF2-40B4-BE49-F238E27FC236}">
                <a16:creationId xmlns:a16="http://schemas.microsoft.com/office/drawing/2014/main" id="{EFD6BD00-14FA-0C44-936C-18A58C6AEAF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05552" y="1374650"/>
            <a:ext cx="5335586" cy="644993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 lang="en-GB" sz="2800" b="0" i="1" kern="1200" dirty="0">
                <a:solidFill>
                  <a:schemeClr val="accent2"/>
                </a:solidFill>
                <a:latin typeface="Raleway Medium" panose="020B0503030101060003" pitchFamily="34" charset="77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cs typeface="+mn-cs"/>
              </a:rPr>
              <a:t>Sub-heading</a:t>
            </a: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3A21EA00-5D4A-874F-9DE9-2C510BCA999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05550" y="234094"/>
            <a:ext cx="5335587" cy="1019176"/>
          </a:xfrm>
        </p:spPr>
        <p:txBody>
          <a:bodyPr>
            <a:normAutofit/>
          </a:bodyPr>
          <a:lstStyle>
            <a:lvl1pPr marL="0" indent="0">
              <a:buFontTx/>
              <a:buNone/>
              <a:defRPr lang="en-GB" sz="3200" b="1" i="1" kern="1200" dirty="0">
                <a:solidFill>
                  <a:schemeClr val="accent1"/>
                </a:solidFill>
                <a:latin typeface="Raleway" panose="020B0503030101060003" pitchFamily="34" charset="77"/>
                <a:ea typeface="+mj-ea"/>
                <a:cs typeface="+mj-cs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 dirty="0"/>
              <a:t>CLICK TO EDIT TITLE</a:t>
            </a:r>
          </a:p>
        </p:txBody>
      </p:sp>
      <p:sp>
        <p:nvSpPr>
          <p:cNvPr id="15" name="Content Placeholder 1">
            <a:extLst>
              <a:ext uri="{FF2B5EF4-FFF2-40B4-BE49-F238E27FC236}">
                <a16:creationId xmlns:a16="http://schemas.microsoft.com/office/drawing/2014/main" id="{711302C3-77CD-E045-AC17-217A8FF6520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668" y="2098627"/>
            <a:ext cx="5367782" cy="4419714"/>
          </a:xfrm>
        </p:spPr>
        <p:txBody>
          <a:bodyPr>
            <a:normAutofit lnSpcReduction="10000"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>
                <a:solidFill>
                  <a:schemeClr val="tx1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Content placeholder</a:t>
            </a:r>
          </a:p>
        </p:txBody>
      </p:sp>
      <p:sp>
        <p:nvSpPr>
          <p:cNvPr id="16" name="Sub-heading 1">
            <a:extLst>
              <a:ext uri="{FF2B5EF4-FFF2-40B4-BE49-F238E27FC236}">
                <a16:creationId xmlns:a16="http://schemas.microsoft.com/office/drawing/2014/main" id="{C672C517-E44C-5541-8903-0803B60C387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8668" y="1379764"/>
            <a:ext cx="5367782" cy="644993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 lang="en-GB" sz="2800" b="0" i="0" kern="1200" dirty="0">
                <a:solidFill>
                  <a:schemeClr val="accent2"/>
                </a:solidFill>
                <a:latin typeface="Raleway Medium" panose="020B0503030101060003" pitchFamily="34" charset="77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cs typeface="+mn-cs"/>
              </a:rPr>
              <a:t>Sub-heading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AD74D22F-7C30-804B-B618-3432E30FA7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69" y="234094"/>
            <a:ext cx="5367782" cy="101917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defRPr lang="en-US" sz="3200" b="1" i="0" kern="1200" dirty="0">
                <a:solidFill>
                  <a:schemeClr val="accent1"/>
                </a:solidFill>
                <a:latin typeface="Raleway" panose="020B0503030101060003" pitchFamily="34" charset="77"/>
                <a:ea typeface="+mj-ea"/>
                <a:cs typeface="+mj-cs"/>
              </a:defRPr>
            </a:lvl1pPr>
          </a:lstStyle>
          <a:p>
            <a:r>
              <a:rPr lang="en-GB" dirty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128784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xColumns Slide on White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White Rectangle">
            <a:extLst>
              <a:ext uri="{FF2B5EF4-FFF2-40B4-BE49-F238E27FC236}">
                <a16:creationId xmlns:a16="http://schemas.microsoft.com/office/drawing/2014/main" id="{AF7E239E-9757-3248-A127-4F42F0637408}"/>
              </a:ext>
            </a:extLst>
          </p:cNvPr>
          <p:cNvSpPr/>
          <p:nvPr userDrawn="1"/>
        </p:nvSpPr>
        <p:spPr>
          <a:xfrm>
            <a:off x="0" y="0"/>
            <a:ext cx="12192000" cy="13389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18" name="Gold H Line">
            <a:extLst>
              <a:ext uri="{FF2B5EF4-FFF2-40B4-BE49-F238E27FC236}">
                <a16:creationId xmlns:a16="http://schemas.microsoft.com/office/drawing/2014/main" id="{FF14821C-DD56-5047-8DDF-2CED2D6B409A}"/>
              </a:ext>
            </a:extLst>
          </p:cNvPr>
          <p:cNvCxnSpPr/>
          <p:nvPr userDrawn="1"/>
        </p:nvCxnSpPr>
        <p:spPr>
          <a:xfrm>
            <a:off x="0" y="1341438"/>
            <a:ext cx="12192000" cy="0"/>
          </a:xfrm>
          <a:prstGeom prst="line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2B59F022-8EBD-944D-810D-855A24D6A260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8041138" y="2093513"/>
            <a:ext cx="3600000" cy="4404724"/>
          </a:xfrm>
        </p:spPr>
        <p:txBody>
          <a:bodyPr>
            <a:normAutofit lnSpcReduction="10000"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i="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Content placeholder</a:t>
            </a:r>
          </a:p>
        </p:txBody>
      </p:sp>
      <p:sp>
        <p:nvSpPr>
          <p:cNvPr id="13" name="Sub-heading 3">
            <a:extLst>
              <a:ext uri="{FF2B5EF4-FFF2-40B4-BE49-F238E27FC236}">
                <a16:creationId xmlns:a16="http://schemas.microsoft.com/office/drawing/2014/main" id="{DBCB0F0E-2CA6-9B47-B078-4D0CBA22AA4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041138" y="1382145"/>
            <a:ext cx="3600000" cy="644993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 lang="en-GB" sz="2800" b="0" i="0" kern="1200" dirty="0">
                <a:solidFill>
                  <a:schemeClr val="accent2"/>
                </a:solidFill>
                <a:latin typeface="Raleway Medium" panose="020B0503030101060003" pitchFamily="34" charset="77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cs typeface="+mn-cs"/>
              </a:rPr>
              <a:t>Sub-heading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46C5C79B-1FC7-684E-8098-DD6B7E0A012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041138" y="230572"/>
            <a:ext cx="3600000" cy="1067301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lang="en-GB" sz="3200" b="1" i="0" kern="1200" dirty="0">
                <a:solidFill>
                  <a:schemeClr val="accent1"/>
                </a:solidFill>
                <a:latin typeface="Raleway" panose="020B0503030101060003" pitchFamily="34" charset="77"/>
                <a:ea typeface="+mj-ea"/>
                <a:cs typeface="+mj-cs"/>
              </a:defRPr>
            </a:lvl1pPr>
            <a:lvl2pPr marL="4572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2pPr>
            <a:lvl3pPr marL="9144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3pPr>
            <a:lvl4pPr marL="13716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4pPr>
            <a:lvl5pPr marL="1828800" indent="0" algn="l">
              <a:buFontTx/>
              <a:buNone/>
              <a:defRPr sz="3200" i="1">
                <a:solidFill>
                  <a:schemeClr val="accent1"/>
                </a:solidFill>
                <a:latin typeface="Trebuchet MS" panose="020B0703020202090204" pitchFamily="34" charset="0"/>
              </a:defRPr>
            </a:lvl5pPr>
          </a:lstStyle>
          <a:p>
            <a:pPr lvl="0"/>
            <a:r>
              <a:rPr lang="en-GB" dirty="0"/>
              <a:t>CLICK TO EDIT TITLE </a:t>
            </a:r>
          </a:p>
        </p:txBody>
      </p:sp>
      <p:sp>
        <p:nvSpPr>
          <p:cNvPr id="14" name="Content Placeholder  2">
            <a:extLst>
              <a:ext uri="{FF2B5EF4-FFF2-40B4-BE49-F238E27FC236}">
                <a16:creationId xmlns:a16="http://schemas.microsoft.com/office/drawing/2014/main" id="{4BF8A05F-FD1D-CD48-A3CF-DE8AF43F6977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4279902" y="2093513"/>
            <a:ext cx="3599998" cy="4404724"/>
          </a:xfrm>
        </p:spPr>
        <p:txBody>
          <a:bodyPr>
            <a:normAutofit lnSpcReduction="10000"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i="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Content placeholder</a:t>
            </a:r>
          </a:p>
        </p:txBody>
      </p:sp>
      <p:sp>
        <p:nvSpPr>
          <p:cNvPr id="15" name="Sub-heading 2">
            <a:extLst>
              <a:ext uri="{FF2B5EF4-FFF2-40B4-BE49-F238E27FC236}">
                <a16:creationId xmlns:a16="http://schemas.microsoft.com/office/drawing/2014/main" id="{EB65077B-EB16-BF45-A1FD-89A294FE27D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79902" y="1382145"/>
            <a:ext cx="3599998" cy="644993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 lang="en-GB" sz="2800" b="0" i="0" kern="1200" dirty="0">
                <a:solidFill>
                  <a:schemeClr val="accent2"/>
                </a:solidFill>
                <a:latin typeface="Raleway Medium" panose="020B0503030101060003" pitchFamily="34" charset="77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cs typeface="+mn-cs"/>
              </a:rPr>
              <a:t>Sub-heading</a:t>
            </a:r>
          </a:p>
        </p:txBody>
      </p:sp>
      <p:sp>
        <p:nvSpPr>
          <p:cNvPr id="17" name="Title 2">
            <a:extLst>
              <a:ext uri="{FF2B5EF4-FFF2-40B4-BE49-F238E27FC236}">
                <a16:creationId xmlns:a16="http://schemas.microsoft.com/office/drawing/2014/main" id="{5BE914C9-9E29-9D45-8E51-BE422FBBE2C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279900" y="229952"/>
            <a:ext cx="3600000" cy="1060426"/>
          </a:xfrm>
        </p:spPr>
        <p:txBody>
          <a:bodyPr anchor="t">
            <a:noAutofit/>
          </a:bodyPr>
          <a:lstStyle>
            <a:lvl1pPr marL="0" indent="0">
              <a:buFontTx/>
              <a:buNone/>
              <a:defRPr lang="en-GB" sz="3200" b="1" i="0" kern="1200" dirty="0">
                <a:solidFill>
                  <a:schemeClr val="accent1"/>
                </a:solidFill>
                <a:latin typeface="Raleway" panose="020B0503030101060003" pitchFamily="34" charset="77"/>
                <a:ea typeface="+mj-ea"/>
                <a:cs typeface="+mj-cs"/>
              </a:defRPr>
            </a:lvl1pPr>
            <a:lvl2pPr marL="4572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2pPr>
            <a:lvl3pPr marL="9144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3pPr>
            <a:lvl4pPr marL="13716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4pPr>
            <a:lvl5pPr marL="1828800" indent="0" algn="l">
              <a:buFontTx/>
              <a:buNone/>
              <a:defRPr sz="3200" i="1">
                <a:solidFill>
                  <a:schemeClr val="accent1"/>
                </a:solidFill>
                <a:latin typeface="Trebuchet MS" panose="020B0703020202090204" pitchFamily="34" charset="0"/>
              </a:defRPr>
            </a:lvl5pPr>
          </a:lstStyle>
          <a:p>
            <a:pPr lvl="0"/>
            <a:r>
              <a:rPr lang="en-GB" dirty="0"/>
              <a:t>CLICK TO EDIT TITLE </a:t>
            </a:r>
          </a:p>
        </p:txBody>
      </p:sp>
      <p:sp>
        <p:nvSpPr>
          <p:cNvPr id="10" name="Content Placeholder 1">
            <a:extLst>
              <a:ext uri="{FF2B5EF4-FFF2-40B4-BE49-F238E27FC236}">
                <a16:creationId xmlns:a16="http://schemas.microsoft.com/office/drawing/2014/main" id="{1E5D113C-3036-C842-BC1F-5B0180C05F4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667" y="2093513"/>
            <a:ext cx="3600000" cy="4404724"/>
          </a:xfrm>
        </p:spPr>
        <p:txBody>
          <a:bodyPr>
            <a:normAutofit lnSpcReduction="10000"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Content placeholder</a:t>
            </a:r>
          </a:p>
        </p:txBody>
      </p:sp>
      <p:sp>
        <p:nvSpPr>
          <p:cNvPr id="12" name="Sub-heading 1">
            <a:extLst>
              <a:ext uri="{FF2B5EF4-FFF2-40B4-BE49-F238E27FC236}">
                <a16:creationId xmlns:a16="http://schemas.microsoft.com/office/drawing/2014/main" id="{F247DAB5-9184-904C-8ADA-EB59774A98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8667" y="1382145"/>
            <a:ext cx="3600000" cy="644993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 lang="en-GB" sz="2800" b="0" i="0" kern="1200" dirty="0">
                <a:solidFill>
                  <a:schemeClr val="accent2"/>
                </a:solidFill>
                <a:latin typeface="Raleway Medium" panose="020B0503030101060003" pitchFamily="34" charset="77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cs typeface="+mn-cs"/>
              </a:rPr>
              <a:t>Sub-heading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0A2B4331-7730-C944-82F4-41B3F12BA69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8667" y="229952"/>
            <a:ext cx="3600000" cy="1060426"/>
          </a:xfrm>
        </p:spPr>
        <p:txBody>
          <a:bodyPr anchor="t">
            <a:noAutofit/>
          </a:bodyPr>
          <a:lstStyle>
            <a:lvl1pPr marL="0" indent="0">
              <a:buFontTx/>
              <a:buNone/>
              <a:defRPr lang="en-GB" sz="3200" b="1" i="0" kern="1200" dirty="0">
                <a:solidFill>
                  <a:schemeClr val="accent1"/>
                </a:solidFill>
                <a:latin typeface="Raleway" panose="020B0503030101060003" pitchFamily="34" charset="77"/>
                <a:ea typeface="+mj-ea"/>
                <a:cs typeface="+mj-cs"/>
              </a:defRPr>
            </a:lvl1pPr>
            <a:lvl2pPr marL="4572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2pPr>
            <a:lvl3pPr marL="9144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3pPr>
            <a:lvl4pPr marL="13716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4pPr>
            <a:lvl5pPr marL="1828800" indent="0" algn="l">
              <a:buFontTx/>
              <a:buNone/>
              <a:defRPr sz="3200" i="1">
                <a:solidFill>
                  <a:schemeClr val="accent1"/>
                </a:solidFill>
                <a:latin typeface="Trebuchet MS" panose="020B0703020202090204" pitchFamily="34" charset="0"/>
              </a:defRPr>
            </a:lvl5pPr>
          </a:lstStyle>
          <a:p>
            <a:pPr lvl="0"/>
            <a:r>
              <a:rPr lang="en-GB" dirty="0"/>
              <a:t>CLICK TO EDIT TITLE </a:t>
            </a:r>
          </a:p>
        </p:txBody>
      </p:sp>
    </p:spTree>
    <p:extLst>
      <p:ext uri="{BB962C8B-B14F-4D97-AF65-F5344CB8AC3E}">
        <p14:creationId xmlns:p14="http://schemas.microsoft.com/office/powerpoint/2010/main" val="205564858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Slide on White Bg "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attern Sand Bottom">
            <a:extLst>
              <a:ext uri="{FF2B5EF4-FFF2-40B4-BE49-F238E27FC236}">
                <a16:creationId xmlns:a16="http://schemas.microsoft.com/office/drawing/2014/main" id="{7E41FF7E-0642-ED43-BF36-6F4C4C4A2BE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866" t="5503" r="48528" b="71220"/>
          <a:stretch/>
        </p:blipFill>
        <p:spPr>
          <a:xfrm>
            <a:off x="197368" y="4478953"/>
            <a:ext cx="4785278" cy="2148599"/>
          </a:xfrm>
          <a:prstGeom prst="rect">
            <a:avLst/>
          </a:prstGeom>
        </p:spPr>
      </p:pic>
      <p:pic>
        <p:nvPicPr>
          <p:cNvPr id="11" name="Pattern Top">
            <a:extLst>
              <a:ext uri="{FF2B5EF4-FFF2-40B4-BE49-F238E27FC236}">
                <a16:creationId xmlns:a16="http://schemas.microsoft.com/office/drawing/2014/main" id="{6124DACD-3877-F440-9547-FC58D4D8F16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866" t="5503" r="48528" b="71220"/>
          <a:stretch/>
        </p:blipFill>
        <p:spPr>
          <a:xfrm flipV="1">
            <a:off x="187320" y="-43952"/>
            <a:ext cx="4785278" cy="2148599"/>
          </a:xfrm>
          <a:prstGeom prst="rect">
            <a:avLst/>
          </a:prstGeom>
        </p:spPr>
      </p:pic>
      <p:sp>
        <p:nvSpPr>
          <p:cNvPr id="10" name="Content Placeholder ">
            <a:extLst>
              <a:ext uri="{FF2B5EF4-FFF2-40B4-BE49-F238E27FC236}">
                <a16:creationId xmlns:a16="http://schemas.microsoft.com/office/drawing/2014/main" id="{1E5D113C-3036-C842-BC1F-5B0180C05F4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84800" y="2097153"/>
            <a:ext cx="6256338" cy="4416074"/>
          </a:xfrm>
        </p:spPr>
        <p:txBody>
          <a:bodyPr>
            <a:normAutofit lnSpcReduction="10000"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Content placeholder</a:t>
            </a:r>
          </a:p>
        </p:txBody>
      </p:sp>
      <p:sp>
        <p:nvSpPr>
          <p:cNvPr id="12" name="Sub-heading">
            <a:extLst>
              <a:ext uri="{FF2B5EF4-FFF2-40B4-BE49-F238E27FC236}">
                <a16:creationId xmlns:a16="http://schemas.microsoft.com/office/drawing/2014/main" id="{F247DAB5-9184-904C-8ADA-EB59774A98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384799" y="1382713"/>
            <a:ext cx="6256339" cy="644993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 lang="en-GB" sz="2800" b="0" i="0" kern="1200" dirty="0">
                <a:solidFill>
                  <a:schemeClr val="accent2"/>
                </a:solidFill>
                <a:latin typeface="Raleway Medium" panose="020B0503030101060003" pitchFamily="34" charset="77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cs typeface="+mn-cs"/>
              </a:rPr>
              <a:t>Sub-heading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4F38FE0C-DEEE-374F-87A7-4115B8F042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405" y="2943724"/>
            <a:ext cx="4448193" cy="101917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 dirty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10113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-heading + Content on Sand Bg">
    <p:bg>
      <p:bgPr>
        <a:solidFill>
          <a:schemeClr val="accent2">
            <a:lumMod val="20000"/>
            <a:lumOff val="80000"/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">
            <a:extLst>
              <a:ext uri="{FF2B5EF4-FFF2-40B4-BE49-F238E27FC236}">
                <a16:creationId xmlns:a16="http://schemas.microsoft.com/office/drawing/2014/main" id="{4A0A04E6-82A6-6342-BC69-1852DDFBABA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668" y="2098626"/>
            <a:ext cx="11122470" cy="4369629"/>
          </a:xfrm>
        </p:spPr>
        <p:txBody>
          <a:bodyPr>
            <a:normAutofit lnSpcReduction="10000"/>
          </a:bodyPr>
          <a:lstStyle/>
          <a:p>
            <a:r>
              <a:rPr lang="en-GB" dirty="0"/>
              <a:t>Content placeholder</a:t>
            </a:r>
          </a:p>
        </p:txBody>
      </p:sp>
      <p:sp>
        <p:nvSpPr>
          <p:cNvPr id="5" name="Sub-heading">
            <a:extLst>
              <a:ext uri="{FF2B5EF4-FFF2-40B4-BE49-F238E27FC236}">
                <a16:creationId xmlns:a16="http://schemas.microsoft.com/office/drawing/2014/main" id="{75341AAE-B2DE-0D44-A2FA-007F38E9486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8668" y="1379764"/>
            <a:ext cx="11122470" cy="644993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 lang="en-GB" sz="2800" b="0" i="0" kern="1200" dirty="0">
                <a:solidFill>
                  <a:schemeClr val="accent2"/>
                </a:solidFill>
                <a:latin typeface="Raleway Medium" panose="020B0503030101060003" pitchFamily="34" charset="77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cs typeface="+mn-cs"/>
              </a:rPr>
              <a:t>Sub-heading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4F38FE0C-DEEE-374F-87A7-4115B8F042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68" y="294054"/>
            <a:ext cx="8328565" cy="1019176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7585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-heading + Content on Pattern Sand Bg">
    <p:bg>
      <p:bgPr>
        <a:solidFill>
          <a:schemeClr val="accent2">
            <a:lumMod val="20000"/>
            <a:lumOff val="80000"/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attern">
            <a:extLst>
              <a:ext uri="{FF2B5EF4-FFF2-40B4-BE49-F238E27FC236}">
                <a16:creationId xmlns:a16="http://schemas.microsoft.com/office/drawing/2014/main" id="{238EDFC1-EE9A-8048-86A1-2E5C9233E7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duotone>
              <a:schemeClr val="accent2">
                <a:shade val="45000"/>
                <a:satMod val="135000"/>
              </a:schemeClr>
              <a:prstClr val="white"/>
            </a:duotone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79" y="1342422"/>
            <a:ext cx="12190621" cy="5256000"/>
          </a:xfrm>
          <a:prstGeom prst="rect">
            <a:avLst/>
          </a:prstGeom>
        </p:spPr>
      </p:pic>
      <p:grpSp>
        <p:nvGrpSpPr>
          <p:cNvPr id="13" name="Bottom Corner Cover Ups">
            <a:extLst>
              <a:ext uri="{FF2B5EF4-FFF2-40B4-BE49-F238E27FC236}">
                <a16:creationId xmlns:a16="http://schemas.microsoft.com/office/drawing/2014/main" id="{93D46E69-FB5E-344A-A7B7-752C7C6ECCDD}"/>
              </a:ext>
            </a:extLst>
          </p:cNvPr>
          <p:cNvGrpSpPr/>
          <p:nvPr userDrawn="1"/>
        </p:nvGrpSpPr>
        <p:grpSpPr>
          <a:xfrm>
            <a:off x="0" y="5911729"/>
            <a:ext cx="12192027" cy="949000"/>
            <a:chOff x="0" y="5911729"/>
            <a:chExt cx="12192027" cy="949000"/>
          </a:xfrm>
        </p:grpSpPr>
        <p:pic>
          <p:nvPicPr>
            <p:cNvPr id="14" name="SU.Footer.Shape.White.Cover.R">
              <a:extLst>
                <a:ext uri="{FF2B5EF4-FFF2-40B4-BE49-F238E27FC236}">
                  <a16:creationId xmlns:a16="http://schemas.microsoft.com/office/drawing/2014/main" id="{C3DAB37C-2D70-5C41-B708-179C820942F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95482" b="18185"/>
            <a:stretch/>
          </p:blipFill>
          <p:spPr>
            <a:xfrm>
              <a:off x="11641165" y="5911729"/>
              <a:ext cx="550862" cy="949000"/>
            </a:xfrm>
            <a:prstGeom prst="rect">
              <a:avLst/>
            </a:prstGeom>
          </p:spPr>
        </p:pic>
        <p:pic>
          <p:nvPicPr>
            <p:cNvPr id="15" name="SU.Footer.Shape.White.Cover.L">
              <a:extLst>
                <a:ext uri="{FF2B5EF4-FFF2-40B4-BE49-F238E27FC236}">
                  <a16:creationId xmlns:a16="http://schemas.microsoft.com/office/drawing/2014/main" id="{73C9FD76-564E-0348-A31C-D0132A5B66BC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r="95768" b="18185"/>
            <a:stretch/>
          </p:blipFill>
          <p:spPr>
            <a:xfrm>
              <a:off x="0" y="5911729"/>
              <a:ext cx="515938" cy="949000"/>
            </a:xfrm>
            <a:prstGeom prst="rect">
              <a:avLst/>
            </a:prstGeom>
          </p:spPr>
        </p:pic>
      </p:grpSp>
      <p:sp>
        <p:nvSpPr>
          <p:cNvPr id="4" name="Content Placeholder ">
            <a:extLst>
              <a:ext uri="{FF2B5EF4-FFF2-40B4-BE49-F238E27FC236}">
                <a16:creationId xmlns:a16="http://schemas.microsoft.com/office/drawing/2014/main" id="{4A0A04E6-82A6-6342-BC69-1852DDFBABA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668" y="2098626"/>
            <a:ext cx="11122470" cy="4414600"/>
          </a:xfrm>
        </p:spPr>
        <p:txBody>
          <a:bodyPr>
            <a:normAutofit lnSpcReduction="10000"/>
          </a:bodyPr>
          <a:lstStyle/>
          <a:p>
            <a:r>
              <a:rPr lang="en-GB" dirty="0"/>
              <a:t>Content placeholder</a:t>
            </a:r>
          </a:p>
        </p:txBody>
      </p:sp>
      <p:sp>
        <p:nvSpPr>
          <p:cNvPr id="5" name="Sub-heading">
            <a:extLst>
              <a:ext uri="{FF2B5EF4-FFF2-40B4-BE49-F238E27FC236}">
                <a16:creationId xmlns:a16="http://schemas.microsoft.com/office/drawing/2014/main" id="{75341AAE-B2DE-0D44-A2FA-007F38E9486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8668" y="1379764"/>
            <a:ext cx="11122470" cy="644993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 lang="en-GB" sz="2800" b="0" i="0" kern="1200" dirty="0">
                <a:solidFill>
                  <a:schemeClr val="accent2"/>
                </a:solidFill>
                <a:latin typeface="Raleway Medium" panose="020B0503030101060003" pitchFamily="34" charset="77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cs typeface="+mn-cs"/>
              </a:rPr>
              <a:t>Sub-heading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4F38FE0C-DEEE-374F-87A7-4115B8F042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68" y="286559"/>
            <a:ext cx="8328565" cy="1019176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28685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2.sv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png"/><Relationship Id="rId30" Type="http://schemas.openxmlformats.org/officeDocument/2006/relationships/image" Target="../media/image4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White.Banner.Top">
            <a:extLst>
              <a:ext uri="{FF2B5EF4-FFF2-40B4-BE49-F238E27FC236}">
                <a16:creationId xmlns:a16="http://schemas.microsoft.com/office/drawing/2014/main" id="{D70D17EB-87E2-EC45-B0B0-B16E5C2558F6}"/>
              </a:ext>
            </a:extLst>
          </p:cNvPr>
          <p:cNvSpPr/>
          <p:nvPr userDrawn="1"/>
        </p:nvSpPr>
        <p:spPr>
          <a:xfrm>
            <a:off x="0" y="0"/>
            <a:ext cx="12192000" cy="13414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6" name="SU.Footer.Shape.White">
            <a:extLst>
              <a:ext uri="{FF2B5EF4-FFF2-40B4-BE49-F238E27FC236}">
                <a16:creationId xmlns:a16="http://schemas.microsoft.com/office/drawing/2014/main" id="{C2021710-E914-7244-8A47-3745EFB08A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7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rcRect b="18185"/>
          <a:stretch/>
        </p:blipFill>
        <p:spPr>
          <a:xfrm>
            <a:off x="0" y="5909001"/>
            <a:ext cx="12192000" cy="948999"/>
          </a:xfrm>
          <a:prstGeom prst="rect">
            <a:avLst/>
          </a:prstGeom>
        </p:spPr>
      </p:pic>
      <p:sp>
        <p:nvSpPr>
          <p:cNvPr id="9" name="Footer">
            <a:extLst>
              <a:ext uri="{FF2B5EF4-FFF2-40B4-BE49-F238E27FC236}">
                <a16:creationId xmlns:a16="http://schemas.microsoft.com/office/drawing/2014/main" id="{5DE18A1C-E612-604E-AA9F-9A73E465BA68}"/>
              </a:ext>
            </a:extLst>
          </p:cNvPr>
          <p:cNvSpPr txBox="1">
            <a:spLocks/>
          </p:cNvSpPr>
          <p:nvPr userDrawn="1"/>
        </p:nvSpPr>
        <p:spPr>
          <a:xfrm>
            <a:off x="515938" y="6597651"/>
            <a:ext cx="11125200" cy="26649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Tx/>
              <a:buNone/>
              <a:defRPr lang="en-GB" sz="1000" b="1" i="0" kern="1200" dirty="0">
                <a:solidFill>
                  <a:schemeClr val="accent1"/>
                </a:solidFill>
                <a:latin typeface="Trebuchet MS" panose="020B0703020202090204" pitchFamily="34" charset="0"/>
                <a:ea typeface="+mn-ea"/>
                <a:cs typeface="Calibri Light" panose="020F03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200" b="0" i="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000" b="0" i="0" dirty="0">
                <a:solidFill>
                  <a:schemeClr val="accent2"/>
                </a:solidFill>
                <a:latin typeface="Raleway Medium" panose="020B0503030101060003" pitchFamily="34" charset="77"/>
              </a:rPr>
              <a:t>Division | Centre | Unit Name</a:t>
            </a:r>
          </a:p>
        </p:txBody>
      </p:sp>
      <p:sp>
        <p:nvSpPr>
          <p:cNvPr id="15" name="SU.Shape" hidden="1">
            <a:extLst>
              <a:ext uri="{FF2B5EF4-FFF2-40B4-BE49-F238E27FC236}">
                <a16:creationId xmlns:a16="http://schemas.microsoft.com/office/drawing/2014/main" id="{050DDAF9-8F3A-0B48-82E1-6040CBB5F5D1}"/>
              </a:ext>
            </a:extLst>
          </p:cNvPr>
          <p:cNvSpPr/>
          <p:nvPr userDrawn="1"/>
        </p:nvSpPr>
        <p:spPr>
          <a:xfrm>
            <a:off x="0" y="1339540"/>
            <a:ext cx="12192000" cy="5259988"/>
          </a:xfrm>
          <a:custGeom>
            <a:avLst/>
            <a:gdLst>
              <a:gd name="connsiteX0" fmla="*/ 76801 w 3455263"/>
              <a:gd name="connsiteY0" fmla="*/ 1812227 h 1812226"/>
              <a:gd name="connsiteX1" fmla="*/ 0 w 3455263"/>
              <a:gd name="connsiteY1" fmla="*/ 1735169 h 1812226"/>
              <a:gd name="connsiteX2" fmla="*/ 0 w 3455263"/>
              <a:gd name="connsiteY2" fmla="*/ 0 h 1812226"/>
              <a:gd name="connsiteX3" fmla="*/ 3455263 w 3455263"/>
              <a:gd name="connsiteY3" fmla="*/ 0 h 1812226"/>
              <a:gd name="connsiteX4" fmla="*/ 3455263 w 3455263"/>
              <a:gd name="connsiteY4" fmla="*/ 1581150 h 1812226"/>
              <a:gd name="connsiteX5" fmla="*/ 3224766 w 3455263"/>
              <a:gd name="connsiteY5" fmla="*/ 1811750 h 1812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55263" h="1812226">
                <a:moveTo>
                  <a:pt x="76801" y="1812227"/>
                </a:moveTo>
                <a:cubicBezTo>
                  <a:pt x="76801" y="1812227"/>
                  <a:pt x="0" y="1812227"/>
                  <a:pt x="0" y="1735169"/>
                </a:cubicBezTo>
                <a:lnTo>
                  <a:pt x="0" y="0"/>
                </a:lnTo>
                <a:lnTo>
                  <a:pt x="3455263" y="0"/>
                </a:lnTo>
                <a:lnTo>
                  <a:pt x="3455263" y="1581150"/>
                </a:lnTo>
                <a:cubicBezTo>
                  <a:pt x="3455263" y="1581150"/>
                  <a:pt x="3455263" y="1811750"/>
                  <a:pt x="3224766" y="1811750"/>
                </a:cubicBezTo>
                <a:close/>
              </a:path>
            </a:pathLst>
          </a:custGeom>
          <a:noFill/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3" name="Content placeholder">
            <a:extLst>
              <a:ext uri="{FF2B5EF4-FFF2-40B4-BE49-F238E27FC236}">
                <a16:creationId xmlns:a16="http://schemas.microsoft.com/office/drawing/2014/main" id="{301AC438-5C4B-A74B-973C-02E8105BD4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5938" y="1426437"/>
            <a:ext cx="11125197" cy="51556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EC044E2A-3062-F245-818F-F465A0481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85324"/>
            <a:ext cx="8515636" cy="1052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pic>
        <p:nvPicPr>
          <p:cNvPr id="8" name="SU Logo">
            <a:extLst>
              <a:ext uri="{FF2B5EF4-FFF2-40B4-BE49-F238E27FC236}">
                <a16:creationId xmlns:a16="http://schemas.microsoft.com/office/drawing/2014/main" id="{4BCB2B4B-739F-974A-8938-B9DE97032C44}"/>
              </a:ext>
            </a:extLst>
          </p:cNvPr>
          <p:cNvPicPr>
            <a:picLocks noChangeAspect="1"/>
          </p:cNvPicPr>
          <p:nvPr userDrawn="1"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rcRect/>
          <a:stretch/>
        </p:blipFill>
        <p:spPr>
          <a:xfrm>
            <a:off x="9138962" y="130470"/>
            <a:ext cx="3053038" cy="103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109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7" r:id="rId2"/>
    <p:sldLayoutId id="2147483725" r:id="rId3"/>
    <p:sldLayoutId id="2147483712" r:id="rId4"/>
    <p:sldLayoutId id="2147483716" r:id="rId5"/>
    <p:sldLayoutId id="2147483741" r:id="rId6"/>
    <p:sldLayoutId id="2147483729" r:id="rId7"/>
    <p:sldLayoutId id="2147483749" r:id="rId8"/>
    <p:sldLayoutId id="2147483701" r:id="rId9"/>
    <p:sldLayoutId id="2147483713" r:id="rId10"/>
    <p:sldLayoutId id="2147483724" r:id="rId11"/>
    <p:sldLayoutId id="2147483743" r:id="rId12"/>
    <p:sldLayoutId id="2147483710" r:id="rId13"/>
    <p:sldLayoutId id="2147483750" r:id="rId14"/>
    <p:sldLayoutId id="2147483702" r:id="rId15"/>
    <p:sldLayoutId id="2147483714" r:id="rId16"/>
    <p:sldLayoutId id="2147483722" r:id="rId17"/>
    <p:sldLayoutId id="2147483744" r:id="rId18"/>
    <p:sldLayoutId id="2147483719" r:id="rId19"/>
    <p:sldLayoutId id="2147483751" r:id="rId20"/>
    <p:sldLayoutId id="2147483721" r:id="rId21"/>
    <p:sldLayoutId id="2147483709" r:id="rId22"/>
    <p:sldLayoutId id="2147483718" r:id="rId23"/>
    <p:sldLayoutId id="2147483745" r:id="rId24"/>
    <p:sldLayoutId id="2147483717" r:id="rId2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i="0" kern="1200">
          <a:solidFill>
            <a:schemeClr val="accent1"/>
          </a:solidFill>
          <a:latin typeface="Raleway" panose="020B0503030101060003" pitchFamily="34" charset="7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Raleway Light" panose="020B0403030101060003" pitchFamily="34" charset="77"/>
          <a:ea typeface="+mn-ea"/>
          <a:cs typeface="Calibri Light" panose="020F0302020204030204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200" b="0" i="0" kern="1200">
          <a:solidFill>
            <a:schemeClr val="tx1"/>
          </a:solidFill>
          <a:latin typeface="Raleway Light" panose="020B0403030101060003" pitchFamily="34" charset="77"/>
          <a:ea typeface="+mn-ea"/>
          <a:cs typeface="Calibri Light" panose="020F0302020204030204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Raleway Light" panose="020B0403030101060003" pitchFamily="34" charset="77"/>
          <a:ea typeface="+mn-ea"/>
          <a:cs typeface="Calibri Light" panose="020F030202020403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Raleway Light" panose="020B0403030101060003" pitchFamily="34" charset="77"/>
          <a:ea typeface="+mn-ea"/>
          <a:cs typeface="Calibri Light" panose="020F030202020403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Raleway Light" panose="020B0403030101060003" pitchFamily="34" charset="77"/>
          <a:ea typeface="+mn-ea"/>
          <a:cs typeface="Calibri Light" panose="020F030202020403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595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166" userDrawn="1">
          <p15:clr>
            <a:srgbClr val="F26B43"/>
          </p15:clr>
        </p15:guide>
        <p15:guide id="4" pos="7514" userDrawn="1">
          <p15:clr>
            <a:srgbClr val="F26B43"/>
          </p15:clr>
        </p15:guide>
        <p15:guide id="5" pos="7333" userDrawn="1">
          <p15:clr>
            <a:srgbClr val="F26B43"/>
          </p15:clr>
        </p15:guide>
        <p15:guide id="6" orient="horz" pos="4156" userDrawn="1">
          <p15:clr>
            <a:srgbClr val="F26B43"/>
          </p15:clr>
        </p15:guide>
        <p15:guide id="7" orient="horz" pos="232" userDrawn="1">
          <p15:clr>
            <a:srgbClr val="F26B43"/>
          </p15:clr>
        </p15:guide>
        <p15:guide id="8" pos="3840" userDrawn="1">
          <p15:clr>
            <a:srgbClr val="F26B43"/>
          </p15:clr>
        </p15:guide>
        <p15:guide id="9" orient="horz" pos="867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fro.who.int/news/experts-caution-against-stagnationimmunization-coverage-africa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nicd.ac.za/wpcontent/uploads/2022/06/Measles-Vaccine-FAQ-_20220608.pdf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88DD746-59A7-4C23-852C-B4583E04A2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68" y="1562987"/>
            <a:ext cx="11089399" cy="4674184"/>
          </a:xfrm>
        </p:spPr>
        <p:txBody>
          <a:bodyPr/>
          <a:lstStyle/>
          <a:p>
            <a:pPr algn="ctr"/>
            <a:r>
              <a:rPr lang="en-US" sz="3200" dirty="0"/>
              <a:t>Implementation of the age-structured SEIR epidemiology model for measles vaccination strategies</a:t>
            </a:r>
            <a:br>
              <a:rPr lang="en-US" sz="3200" dirty="0"/>
            </a:br>
            <a:br>
              <a:rPr lang="en-US" sz="3200" dirty="0"/>
            </a:br>
            <a:r>
              <a:rPr lang="en-US" sz="2200" dirty="0"/>
              <a:t>Ziyabukwa Mthi</a:t>
            </a:r>
            <a:br>
              <a:rPr lang="en-US" sz="1600" dirty="0"/>
            </a:br>
            <a:br>
              <a:rPr lang="en-US" sz="1600" dirty="0"/>
            </a:br>
            <a:r>
              <a:rPr lang="en-US" sz="1800" dirty="0"/>
              <a:t>Supervisor: Dr L. Bolton</a:t>
            </a:r>
            <a:br>
              <a:rPr lang="en-US" sz="1800" dirty="0"/>
            </a:br>
            <a:r>
              <a:rPr lang="en-US" sz="1800" dirty="0"/>
              <a:t>Co-supervisor: Mr. J. Bingham</a:t>
            </a:r>
            <a:br>
              <a:rPr lang="en-US" sz="1800" dirty="0"/>
            </a:br>
            <a:br>
              <a:rPr lang="en-US" sz="1800" dirty="0"/>
            </a:br>
            <a:r>
              <a:rPr lang="en-US" sz="1800" dirty="0"/>
              <a:t>Department of Mathematical Sciences</a:t>
            </a:r>
            <a:br>
              <a:rPr lang="en-US" sz="1800" dirty="0"/>
            </a:br>
            <a:r>
              <a:rPr lang="en-US" sz="1800" dirty="0"/>
              <a:t>Stellenbosch University</a:t>
            </a:r>
            <a:br>
              <a:rPr lang="en-US" sz="1800" dirty="0"/>
            </a:br>
            <a:r>
              <a:rPr lang="en-US" sz="1800" dirty="0"/>
              <a:t>South Africa</a:t>
            </a:r>
            <a:br>
              <a:rPr lang="en-US" sz="1800" dirty="0"/>
            </a:br>
            <a:r>
              <a:rPr lang="en-US" sz="1800" dirty="0"/>
              <a:t>30 August 2022</a:t>
            </a:r>
            <a:br>
              <a:rPr lang="en-US" sz="1800" dirty="0"/>
            </a:br>
            <a:endParaRPr lang="en-ZA" sz="1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6F31BBD-E288-AFCB-378C-052C4E8664A6}"/>
              </a:ext>
            </a:extLst>
          </p:cNvPr>
          <p:cNvSpPr txBox="1"/>
          <p:nvPr/>
        </p:nvSpPr>
        <p:spPr>
          <a:xfrm>
            <a:off x="9172933" y="4045062"/>
            <a:ext cx="1930977" cy="170584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pic>
        <p:nvPicPr>
          <p:cNvPr id="6" name="Picture 6" descr="Logo&#10;&#10;Description automatically generated">
            <a:extLst>
              <a:ext uri="{FF2B5EF4-FFF2-40B4-BE49-F238E27FC236}">
                <a16:creationId xmlns:a16="http://schemas.microsoft.com/office/drawing/2014/main" id="{B00AFD46-4872-82E8-C728-559AFBFB5B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2389" y="4327486"/>
            <a:ext cx="2143125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0444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EC0A358-33E1-4E24-B5A5-3F40F97B51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668" y="1409700"/>
            <a:ext cx="11673332" cy="5103527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">
              <a:spcBef>
                <a:spcPts val="0"/>
              </a:spcBef>
            </a:pPr>
            <a:r>
              <a:rPr lang="en-US" sz="2200" dirty="0">
                <a:latin typeface="+mn-lt"/>
                <a:cs typeface="Calibri Light"/>
              </a:rPr>
              <a:t>Determine the effectiveness of vaccination strategies and measles eradication targets for future predictions.</a:t>
            </a:r>
          </a:p>
          <a:p>
            <a:pPr algn="just">
              <a:spcBef>
                <a:spcPts val="0"/>
              </a:spcBef>
            </a:pPr>
            <a:endParaRPr lang="en-US" sz="2200" dirty="0">
              <a:latin typeface="+mn-lt"/>
            </a:endParaRPr>
          </a:p>
          <a:p>
            <a:pPr algn="just">
              <a:spcBef>
                <a:spcPts val="0"/>
              </a:spcBef>
            </a:pPr>
            <a:r>
              <a:rPr lang="en-US" sz="2200" dirty="0">
                <a:latin typeface="+mn-lt"/>
              </a:rPr>
              <a:t>Assist in the analysis of the </a:t>
            </a:r>
            <a:r>
              <a:rPr lang="en-US" sz="2200" b="1" dirty="0">
                <a:latin typeface="+mn-lt"/>
              </a:rPr>
              <a:t>immune profile of the population </a:t>
            </a:r>
            <a:r>
              <a:rPr lang="en-US" sz="2200" dirty="0">
                <a:latin typeface="+mn-lt"/>
              </a:rPr>
              <a:t>and in each age group to establish the baseline and make projections.</a:t>
            </a:r>
          </a:p>
          <a:p>
            <a:pPr algn="just">
              <a:spcBef>
                <a:spcPts val="0"/>
              </a:spcBef>
            </a:pPr>
            <a:endParaRPr lang="en-US" sz="2200" dirty="0">
              <a:latin typeface="+mn-lt"/>
            </a:endParaRPr>
          </a:p>
          <a:p>
            <a:pPr algn="just">
              <a:spcBef>
                <a:spcPts val="0"/>
              </a:spcBef>
            </a:pPr>
            <a:r>
              <a:rPr lang="en-US" sz="2200" dirty="0">
                <a:latin typeface="+mn-lt"/>
              </a:rPr>
              <a:t>The effect of </a:t>
            </a:r>
            <a:r>
              <a:rPr lang="en-US" sz="2200" b="1" dirty="0">
                <a:latin typeface="+mn-lt"/>
              </a:rPr>
              <a:t>increasing vaccine coverage to 95% </a:t>
            </a:r>
            <a:r>
              <a:rPr lang="en-US" sz="2200" dirty="0">
                <a:latin typeface="+mn-lt"/>
              </a:rPr>
              <a:t>or greater.</a:t>
            </a:r>
          </a:p>
          <a:p>
            <a:pPr algn="just">
              <a:spcBef>
                <a:spcPts val="0"/>
              </a:spcBef>
            </a:pPr>
            <a:endParaRPr lang="en-US" sz="2200" dirty="0">
              <a:latin typeface="+mn-lt"/>
            </a:endParaRPr>
          </a:p>
          <a:p>
            <a:pPr algn="just">
              <a:spcBef>
                <a:spcPts val="0"/>
              </a:spcBef>
            </a:pPr>
            <a:r>
              <a:rPr lang="en-US" sz="2200" dirty="0">
                <a:latin typeface="+mn-lt"/>
              </a:rPr>
              <a:t>The </a:t>
            </a:r>
            <a:r>
              <a:rPr lang="en-US" sz="2200" b="1" dirty="0">
                <a:latin typeface="+mn-lt"/>
              </a:rPr>
              <a:t>impact of increasing the efficacy </a:t>
            </a:r>
            <a:r>
              <a:rPr lang="en-US" sz="2200" dirty="0">
                <a:latin typeface="+mn-lt"/>
              </a:rPr>
              <a:t>of two doses in reducing the effectiveness of measles incidence.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58C7C88-B05E-451E-9254-59890529BD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8547" y="615393"/>
            <a:ext cx="8328565" cy="1019176"/>
          </a:xfrm>
        </p:spPr>
        <p:txBody>
          <a:bodyPr>
            <a:normAutofit/>
          </a:bodyPr>
          <a:lstStyle/>
          <a:p>
            <a:r>
              <a:rPr lang="en-ZA" sz="4200" dirty="0"/>
              <a:t>Study benefits </a:t>
            </a:r>
          </a:p>
        </p:txBody>
      </p:sp>
    </p:spTree>
    <p:extLst>
      <p:ext uri="{BB962C8B-B14F-4D97-AF65-F5344CB8AC3E}">
        <p14:creationId xmlns:p14="http://schemas.microsoft.com/office/powerpoint/2010/main" val="26276126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5B01FDC-12E6-4CE2-A923-FDFE78CB9C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668" y="2098627"/>
            <a:ext cx="11517388" cy="4414600"/>
          </a:xfrm>
        </p:spPr>
        <p:txBody>
          <a:bodyPr>
            <a:normAutofit/>
          </a:bodyPr>
          <a:lstStyle/>
          <a:p>
            <a:pPr algn="just"/>
            <a:r>
              <a:rPr lang="en-US" sz="2200" dirty="0">
                <a:latin typeface="+mn-lt"/>
              </a:rPr>
              <a:t>Model is </a:t>
            </a:r>
            <a:r>
              <a:rPr lang="en-US" sz="2200" b="1" dirty="0">
                <a:latin typeface="+mn-lt"/>
              </a:rPr>
              <a:t>deterministic</a:t>
            </a:r>
            <a:r>
              <a:rPr lang="en-US" sz="2200" dirty="0">
                <a:latin typeface="+mn-lt"/>
              </a:rPr>
              <a:t> and </a:t>
            </a:r>
            <a:r>
              <a:rPr lang="en-US" sz="2200" b="1" dirty="0">
                <a:latin typeface="+mn-lt"/>
              </a:rPr>
              <a:t>compartmental</a:t>
            </a:r>
            <a:r>
              <a:rPr lang="en-US" sz="2200" dirty="0">
                <a:latin typeface="+mn-lt"/>
              </a:rPr>
              <a:t>.</a:t>
            </a:r>
          </a:p>
          <a:p>
            <a:pPr algn="just"/>
            <a:r>
              <a:rPr lang="en-US" sz="2200" b="1" dirty="0">
                <a:latin typeface="+mn-lt"/>
              </a:rPr>
              <a:t>Host</a:t>
            </a:r>
            <a:r>
              <a:rPr lang="en-US" sz="2200" dirty="0">
                <a:latin typeface="+mn-lt"/>
              </a:rPr>
              <a:t> population is </a:t>
            </a:r>
            <a:r>
              <a:rPr lang="en-US" sz="2200" b="1" dirty="0">
                <a:latin typeface="+mn-lt"/>
              </a:rPr>
              <a:t>homogeneously mixed</a:t>
            </a:r>
            <a:r>
              <a:rPr lang="en-US" sz="2200" dirty="0">
                <a:latin typeface="+mn-lt"/>
              </a:rPr>
              <a:t>.</a:t>
            </a:r>
          </a:p>
          <a:p>
            <a:pPr algn="just"/>
            <a:r>
              <a:rPr lang="en-US" sz="2200" b="1" dirty="0">
                <a:latin typeface="+mn-lt"/>
              </a:rPr>
              <a:t>Per capita natural death and birth rates </a:t>
            </a:r>
            <a:r>
              <a:rPr lang="en-US" sz="2200" dirty="0">
                <a:latin typeface="+mn-lt"/>
              </a:rPr>
              <a:t>are both </a:t>
            </a:r>
            <a:r>
              <a:rPr lang="en-US" sz="2200" b="1" dirty="0">
                <a:latin typeface="+mn-lt"/>
              </a:rPr>
              <a:t>consistent</a:t>
            </a:r>
            <a:r>
              <a:rPr lang="en-US" sz="2200" dirty="0">
                <a:latin typeface="+mn-lt"/>
              </a:rPr>
              <a:t> over time.</a:t>
            </a:r>
          </a:p>
          <a:p>
            <a:pPr algn="just"/>
            <a:r>
              <a:rPr lang="en-US" sz="2200" b="1" dirty="0">
                <a:latin typeface="+mn-lt"/>
              </a:rPr>
              <a:t>Infants</a:t>
            </a:r>
            <a:r>
              <a:rPr lang="en-US" sz="2200" dirty="0">
                <a:latin typeface="+mn-lt"/>
              </a:rPr>
              <a:t> who receive the </a:t>
            </a:r>
            <a:r>
              <a:rPr lang="en-US" sz="2200" b="1" dirty="0">
                <a:latin typeface="+mn-lt"/>
              </a:rPr>
              <a:t>first and second doses </a:t>
            </a:r>
            <a:r>
              <a:rPr lang="en-US" sz="2200" dirty="0">
                <a:latin typeface="+mn-lt"/>
              </a:rPr>
              <a:t>of the vaccine consecutively develop a </a:t>
            </a:r>
            <a:r>
              <a:rPr lang="en-US" sz="2200" b="1" dirty="0">
                <a:latin typeface="+mn-lt"/>
              </a:rPr>
              <a:t>permanent immunity</a:t>
            </a:r>
            <a:r>
              <a:rPr lang="en-US" sz="2200" dirty="0">
                <a:latin typeface="+mn-lt"/>
              </a:rPr>
              <a:t> to the disease.</a:t>
            </a:r>
          </a:p>
          <a:p>
            <a:pPr algn="just"/>
            <a:r>
              <a:rPr lang="en-US" sz="2200" dirty="0">
                <a:latin typeface="+mn-lt"/>
              </a:rPr>
              <a:t>A </a:t>
            </a:r>
            <a:r>
              <a:rPr lang="en-US" sz="2200" b="1" dirty="0">
                <a:latin typeface="+mn-lt"/>
              </a:rPr>
              <a:t>host</a:t>
            </a:r>
            <a:r>
              <a:rPr lang="en-US" sz="2200" dirty="0">
                <a:latin typeface="+mn-lt"/>
              </a:rPr>
              <a:t> population of a </a:t>
            </a:r>
            <a:r>
              <a:rPr lang="en-US" sz="2200" b="1" dirty="0">
                <a:latin typeface="+mn-lt"/>
              </a:rPr>
              <a:t>constant</a:t>
            </a:r>
            <a:r>
              <a:rPr lang="en-US" sz="2200" dirty="0">
                <a:latin typeface="+mn-lt"/>
              </a:rPr>
              <a:t> size.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493BDA-F928-4DEF-BD2F-18DFF5964D3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Mathematical Model</a:t>
            </a:r>
            <a:endParaRPr lang="en-ZA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A2F408E-6D74-423E-8CC4-49D589C04D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017" y="671931"/>
            <a:ext cx="8328565" cy="1019176"/>
          </a:xfrm>
        </p:spPr>
        <p:txBody>
          <a:bodyPr>
            <a:normAutofit/>
          </a:bodyPr>
          <a:lstStyle/>
          <a:p>
            <a:r>
              <a:rPr lang="en-US" sz="4200" dirty="0"/>
              <a:t>Methods</a:t>
            </a:r>
            <a:endParaRPr lang="en-ZA" sz="4200" dirty="0"/>
          </a:p>
        </p:txBody>
      </p:sp>
    </p:spTree>
    <p:extLst>
      <p:ext uri="{BB962C8B-B14F-4D97-AF65-F5344CB8AC3E}">
        <p14:creationId xmlns:p14="http://schemas.microsoft.com/office/powerpoint/2010/main" val="20622476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D3D734A-ECD6-40E5-9F55-25DB6511D3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667" y="2098627"/>
            <a:ext cx="11538653" cy="4414600"/>
          </a:xfrm>
        </p:spPr>
        <p:txBody>
          <a:bodyPr>
            <a:normAutofit/>
          </a:bodyPr>
          <a:lstStyle/>
          <a:p>
            <a:r>
              <a:rPr lang="en-US" dirty="0"/>
              <a:t>Developed SEIR model</a:t>
            </a:r>
            <a:endParaRPr lang="en-US" sz="2400" dirty="0">
              <a:latin typeface="+mn-lt"/>
            </a:endParaRPr>
          </a:p>
          <a:p>
            <a:r>
              <a:rPr lang="en-US" sz="2400" dirty="0">
                <a:latin typeface="+mn-lt"/>
              </a:rPr>
              <a:t>Proportion of infants who received first dose of vaccine join the recovered class 1.</a:t>
            </a:r>
          </a:p>
          <a:p>
            <a:pPr algn="just"/>
            <a:r>
              <a:rPr lang="en-US" sz="2400" dirty="0">
                <a:latin typeface="+mn-lt"/>
              </a:rPr>
              <a:t>Infants who received second dose of vaccine join the recovered class 2.</a:t>
            </a:r>
          </a:p>
          <a:p>
            <a:pPr algn="just"/>
            <a:r>
              <a:rPr lang="en-US" sz="2400" dirty="0">
                <a:latin typeface="+mn-lt"/>
              </a:rPr>
              <a:t>Infant will be protected from measles by a successful vaccination</a:t>
            </a:r>
            <a:endParaRPr lang="en-US" dirty="0"/>
          </a:p>
          <a:p>
            <a:endParaRPr lang="en-US" dirty="0"/>
          </a:p>
          <a:p>
            <a:endParaRPr lang="en-Z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E47EE5-6194-45D2-B39F-1A4637DC62E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Mathematical Model</a:t>
            </a:r>
            <a:endParaRPr lang="en-ZA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2406EBA-159A-49EE-9CDA-42BA75AD03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521" y="735039"/>
            <a:ext cx="8328565" cy="1019176"/>
          </a:xfrm>
        </p:spPr>
        <p:txBody>
          <a:bodyPr>
            <a:normAutofit/>
          </a:bodyPr>
          <a:lstStyle/>
          <a:p>
            <a:r>
              <a:rPr lang="en-US" sz="4200" dirty="0"/>
              <a:t>Methods</a:t>
            </a:r>
            <a:endParaRPr lang="en-ZA" sz="4200" dirty="0"/>
          </a:p>
        </p:txBody>
      </p:sp>
    </p:spTree>
    <p:extLst>
      <p:ext uri="{BB962C8B-B14F-4D97-AF65-F5344CB8AC3E}">
        <p14:creationId xmlns:p14="http://schemas.microsoft.com/office/powerpoint/2010/main" val="6257045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CACC7D8-5FB5-47E9-8300-BE28F934D2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algn="just"/>
            <a:r>
              <a:rPr lang="en-US" sz="2200" dirty="0">
                <a:latin typeface="+mn-lt"/>
                <a:cs typeface="Calibri Light"/>
              </a:rPr>
              <a:t>The </a:t>
            </a:r>
            <a:r>
              <a:rPr lang="en-US" sz="2200" b="1" dirty="0">
                <a:latin typeface="+mn-lt"/>
                <a:cs typeface="Calibri Light"/>
              </a:rPr>
              <a:t>efficacy</a:t>
            </a:r>
            <a:r>
              <a:rPr lang="en-US" sz="2200" dirty="0">
                <a:latin typeface="+mn-lt"/>
                <a:cs typeface="Calibri Light"/>
              </a:rPr>
              <a:t> of two doses of the measles vaccine ranges from 93% to 99%.</a:t>
            </a:r>
          </a:p>
          <a:p>
            <a:pPr algn="just">
              <a:spcBef>
                <a:spcPts val="0"/>
              </a:spcBef>
            </a:pPr>
            <a:r>
              <a:rPr lang="en-US" sz="2200" b="1" dirty="0">
                <a:latin typeface="+mn-lt"/>
                <a:cs typeface="Calibri Light"/>
              </a:rPr>
              <a:t>Vaccine coverage  </a:t>
            </a:r>
            <a:r>
              <a:rPr lang="en-US" sz="2200" dirty="0">
                <a:latin typeface="+mn-lt"/>
                <a:cs typeface="Calibri Light"/>
              </a:rPr>
              <a:t>averaged 71,7% at 6 months and 76.4% at 12 months.</a:t>
            </a:r>
          </a:p>
          <a:p>
            <a:pPr algn="just">
              <a:spcBef>
                <a:spcPts val="0"/>
              </a:spcBef>
            </a:pPr>
            <a:endParaRPr lang="en-US" sz="2200" dirty="0">
              <a:latin typeface="+mn-lt"/>
              <a:cs typeface="Calibri Light"/>
            </a:endParaRPr>
          </a:p>
          <a:p>
            <a:pPr algn="just"/>
            <a:r>
              <a:rPr lang="en-US" sz="2200" dirty="0">
                <a:latin typeface="+mn-lt"/>
                <a:cs typeface="Calibri Light"/>
              </a:rPr>
              <a:t>Develop a </a:t>
            </a:r>
            <a:r>
              <a:rPr lang="en-US" sz="2200" b="1" dirty="0">
                <a:latin typeface="+mn-lt"/>
                <a:cs typeface="Calibri Light"/>
              </a:rPr>
              <a:t>two-dose vaccination model </a:t>
            </a:r>
            <a:r>
              <a:rPr lang="en-US" sz="2200" dirty="0">
                <a:latin typeface="+mn-lt"/>
                <a:cs typeface="Calibri Light"/>
              </a:rPr>
              <a:t>with </a:t>
            </a:r>
            <a:r>
              <a:rPr lang="en-US" sz="2200" b="1" dirty="0">
                <a:latin typeface="+mn-lt"/>
                <a:cs typeface="Calibri Light"/>
              </a:rPr>
              <a:t>two age groups </a:t>
            </a:r>
            <a:r>
              <a:rPr lang="en-US" sz="2200" dirty="0">
                <a:latin typeface="+mn-lt"/>
                <a:cs typeface="Calibri Light"/>
              </a:rPr>
              <a:t>to study the vaccination strategies for measles epidemics</a:t>
            </a:r>
            <a:endParaRPr lang="en-ZA" sz="2200" dirty="0">
              <a:latin typeface="+mn-lt"/>
              <a:cs typeface="Calibri Light"/>
            </a:endParaRPr>
          </a:p>
          <a:p>
            <a:endParaRPr lang="en-ZA" sz="22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B43E07-57DB-4D5E-858D-5032726E790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8668" y="1571625"/>
            <a:ext cx="11122470" cy="4531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Implementation of measles vaccination methods</a:t>
            </a:r>
          </a:p>
          <a:p>
            <a:endParaRPr lang="en-ZA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EC540E4-2904-4D60-9086-068B086E4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812" y="662056"/>
            <a:ext cx="8328565" cy="1019176"/>
          </a:xfrm>
        </p:spPr>
        <p:txBody>
          <a:bodyPr>
            <a:normAutofit/>
          </a:bodyPr>
          <a:lstStyle/>
          <a:p>
            <a:r>
              <a:rPr lang="en-US" sz="4200" dirty="0"/>
              <a:t>Methods</a:t>
            </a:r>
            <a:endParaRPr lang="en-ZA" sz="4200" dirty="0"/>
          </a:p>
        </p:txBody>
      </p:sp>
    </p:spTree>
    <p:extLst>
      <p:ext uri="{BB962C8B-B14F-4D97-AF65-F5344CB8AC3E}">
        <p14:creationId xmlns:p14="http://schemas.microsoft.com/office/powerpoint/2010/main" val="5187080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7C3C5D-6857-EC46-A56F-65F7E926F8C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8668" y="2008991"/>
            <a:ext cx="4065561" cy="5059179"/>
          </a:xfrm>
        </p:spPr>
        <p:txBody>
          <a:bodyPr>
            <a:normAutofit/>
          </a:bodyPr>
          <a:lstStyle/>
          <a:p>
            <a:r>
              <a:rPr lang="en-ZA" sz="1800" b="1" dirty="0">
                <a:solidFill>
                  <a:schemeClr val="tx1"/>
                </a:solidFill>
                <a:effectLst/>
                <a:latin typeface="+mn-lt"/>
                <a:ea typeface="CMBX10"/>
                <a:cs typeface="Arial" panose="020B0604020202020204" pitchFamily="34" charset="0"/>
              </a:rPr>
              <a:t>Measles vaccination model</a:t>
            </a:r>
            <a:endParaRPr lang="en-ZA" sz="1800" dirty="0">
              <a:solidFill>
                <a:schemeClr val="tx1"/>
              </a:solidFill>
              <a:effectLst/>
              <a:latin typeface="+mn-lt"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+mn-lt"/>
                <a:cs typeface="Calibri Light" panose="020F0302020204030204" pitchFamily="34" charset="0"/>
              </a:rPr>
              <a:t>Subdivide the </a:t>
            </a:r>
            <a:r>
              <a:rPr lang="en-US" sz="1800" b="1" dirty="0">
                <a:solidFill>
                  <a:schemeClr val="tx1"/>
                </a:solidFill>
                <a:latin typeface="+mn-lt"/>
                <a:cs typeface="Calibri Light" panose="020F0302020204030204" pitchFamily="34" charset="0"/>
              </a:rPr>
              <a:t>host</a:t>
            </a:r>
            <a:r>
              <a:rPr lang="en-US" sz="1800" dirty="0">
                <a:solidFill>
                  <a:schemeClr val="tx1"/>
                </a:solidFill>
                <a:latin typeface="+mn-lt"/>
                <a:cs typeface="Calibri Light" panose="020F0302020204030204" pitchFamily="34" charset="0"/>
              </a:rPr>
              <a:t> population into </a:t>
            </a:r>
            <a:r>
              <a:rPr lang="en-US" sz="1800" b="1" dirty="0">
                <a:solidFill>
                  <a:schemeClr val="tx1"/>
                </a:solidFill>
                <a:latin typeface="+mn-lt"/>
                <a:cs typeface="Calibri Light" panose="020F0302020204030204" pitchFamily="34" charset="0"/>
              </a:rPr>
              <a:t>two age </a:t>
            </a:r>
            <a:r>
              <a:rPr lang="en-US" sz="1800" dirty="0">
                <a:solidFill>
                  <a:schemeClr val="tx1"/>
                </a:solidFill>
                <a:latin typeface="+mn-lt"/>
                <a:cs typeface="Calibri Light" panose="020F0302020204030204" pitchFamily="34" charset="0"/>
              </a:rPr>
              <a:t>groups,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+mn-lt"/>
                <a:cs typeface="Calibri Light" panose="020F0302020204030204" pitchFamily="34" charset="0"/>
              </a:rPr>
              <a:t>Considering </a:t>
            </a:r>
            <a:r>
              <a:rPr lang="en-US" sz="1800" b="1" dirty="0">
                <a:solidFill>
                  <a:schemeClr val="tx1"/>
                </a:solidFill>
                <a:latin typeface="+mn-lt"/>
                <a:cs typeface="Calibri Light" panose="020F0302020204030204" pitchFamily="34" charset="0"/>
              </a:rPr>
              <a:t>age-specific </a:t>
            </a:r>
            <a:r>
              <a:rPr lang="en-US" sz="1800" dirty="0">
                <a:solidFill>
                  <a:schemeClr val="tx1"/>
                </a:solidFill>
                <a:latin typeface="+mn-lt"/>
                <a:cs typeface="Calibri Light" panose="020F0302020204030204" pitchFamily="34" charset="0"/>
              </a:rPr>
              <a:t>differences in vaccination schedules, mortality, and contact patterns</a:t>
            </a:r>
            <a:endParaRPr lang="en-GB" sz="1800" dirty="0">
              <a:solidFill>
                <a:schemeClr val="tx1"/>
              </a:solidFill>
              <a:latin typeface="+mn-lt"/>
              <a:cs typeface="Calibri Light" panose="020F030202020403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A60DB9-999F-424E-BBDA-8A1F34F6C5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946" y="658699"/>
            <a:ext cx="8328565" cy="1019176"/>
          </a:xfrm>
        </p:spPr>
        <p:txBody>
          <a:bodyPr>
            <a:normAutofit/>
          </a:bodyPr>
          <a:lstStyle/>
          <a:p>
            <a:r>
              <a:rPr lang="en-US" sz="4200" dirty="0"/>
              <a:t>Methods</a:t>
            </a:r>
            <a:endParaRPr lang="en-GB" sz="4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398804-47A4-4E2F-AC58-137780273853}"/>
              </a:ext>
            </a:extLst>
          </p:cNvPr>
          <p:cNvSpPr txBox="1"/>
          <p:nvPr/>
        </p:nvSpPr>
        <p:spPr>
          <a:xfrm>
            <a:off x="5457825" y="5337370"/>
            <a:ext cx="5562599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dirty="0">
                <a:latin typeface="Calibri Light"/>
                <a:cs typeface="Calibri Light"/>
              </a:rPr>
              <a:t>Figure 1: Model diagram for a measles vaccination model with two age group</a:t>
            </a:r>
            <a:r>
              <a:rPr lang="en-US" sz="1200" dirty="0">
                <a:latin typeface="Calibri Light"/>
                <a:cs typeface="Calibri Light"/>
              </a:rPr>
              <a:t>.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691215A-4989-480D-9016-59073FD6D3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4229" y="989815"/>
            <a:ext cx="6771629" cy="4429129"/>
          </a:xfrm>
        </p:spPr>
      </p:pic>
    </p:spTree>
    <p:extLst>
      <p:ext uri="{BB962C8B-B14F-4D97-AF65-F5344CB8AC3E}">
        <p14:creationId xmlns:p14="http://schemas.microsoft.com/office/powerpoint/2010/main" val="10852623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24CEDB83-B08C-4AEC-A1D3-17C735C00881}"/>
              </a:ext>
            </a:extLst>
          </p:cNvPr>
          <p:cNvPicPr>
            <a:picLocks noGrp="1" noChangeAspect="1"/>
          </p:cNvPicPr>
          <p:nvPr>
            <p:ph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9726" y="2177406"/>
            <a:ext cx="6609851" cy="2696760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B76FF52-4B5E-2842-874D-7FF826AF4D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i="0" dirty="0">
                <a:solidFill>
                  <a:schemeClr val="tx1"/>
                </a:solidFill>
              </a:rPr>
              <a:t>Differential equations for age group 2:</a:t>
            </a:r>
            <a:endParaRPr lang="en-GB" i="0" dirty="0">
              <a:solidFill>
                <a:schemeClr val="tx1"/>
              </a:solidFill>
            </a:endParaRP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89A4E4EF-AB8D-41E3-96EE-EFE98B2F25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050" y="2195312"/>
            <a:ext cx="6609851" cy="2678854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CBD299-8D12-C64C-8619-8C7B59BBFE0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>
                <a:solidFill>
                  <a:schemeClr val="tx1"/>
                </a:solidFill>
              </a:rPr>
              <a:t>Differential equations for age group 1: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E3A44A-AFA8-2F47-AD11-3C2F49371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67" y="507743"/>
            <a:ext cx="5367782" cy="1019176"/>
          </a:xfrm>
        </p:spPr>
        <p:txBody>
          <a:bodyPr>
            <a:normAutofit/>
          </a:bodyPr>
          <a:lstStyle/>
          <a:p>
            <a:r>
              <a:rPr lang="en-US" sz="4200" dirty="0"/>
              <a:t>Methods</a:t>
            </a:r>
            <a:endParaRPr lang="en-GB" sz="4200" dirty="0"/>
          </a:p>
        </p:txBody>
      </p:sp>
    </p:spTree>
    <p:extLst>
      <p:ext uri="{BB962C8B-B14F-4D97-AF65-F5344CB8AC3E}">
        <p14:creationId xmlns:p14="http://schemas.microsoft.com/office/powerpoint/2010/main" val="10384294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2E15B6-BA14-95E2-7BD0-FD812C5D576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>
                <a:latin typeface="Raleway Medium"/>
              </a:rPr>
              <a:t>Model parameters and estimated values</a:t>
            </a:r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5E8E540-025F-0195-9B00-379F1E4D5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Raleway"/>
              </a:rPr>
              <a:t>Methods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291FDEBB-1656-44F2-879B-E1D6E9B596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4095" y="2167433"/>
            <a:ext cx="5992061" cy="4277322"/>
          </a:xfrm>
        </p:spPr>
      </p:pic>
    </p:spTree>
    <p:extLst>
      <p:ext uri="{BB962C8B-B14F-4D97-AF65-F5344CB8AC3E}">
        <p14:creationId xmlns:p14="http://schemas.microsoft.com/office/powerpoint/2010/main" val="16535569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532D4C7-91B1-4408-871E-2F6E97A314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668" y="2098627"/>
            <a:ext cx="11453592" cy="4414600"/>
          </a:xfrm>
        </p:spPr>
        <p:txBody>
          <a:bodyPr>
            <a:normAutofit/>
          </a:bodyPr>
          <a:lstStyle/>
          <a:p>
            <a:r>
              <a:rPr lang="en-US" dirty="0">
                <a:latin typeface="+mn-lt"/>
              </a:rPr>
              <a:t>State variables from published data</a:t>
            </a:r>
          </a:p>
          <a:p>
            <a:r>
              <a:rPr lang="en-US" dirty="0">
                <a:latin typeface="+mn-lt"/>
              </a:rPr>
              <a:t>Estimated parameters by fitting model outcomes to measles data.</a:t>
            </a:r>
            <a:endParaRPr lang="en-ZA" dirty="0">
              <a:latin typeface="+mn-lt"/>
            </a:endParaRPr>
          </a:p>
          <a:p>
            <a:r>
              <a:rPr lang="en-US" dirty="0">
                <a:latin typeface="+mn-lt"/>
              </a:rPr>
              <a:t>Reported annual incidence of measles. 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6AF944-E2C0-4E9C-81EC-E176BD1E3AC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ZA" dirty="0"/>
              <a:t>Parameter’s estimation 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6C299C5-7F2A-4CD0-82C7-A6B6C3C53F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975" y="683084"/>
            <a:ext cx="8328565" cy="1019176"/>
          </a:xfrm>
        </p:spPr>
        <p:txBody>
          <a:bodyPr>
            <a:normAutofit/>
          </a:bodyPr>
          <a:lstStyle/>
          <a:p>
            <a:r>
              <a:rPr lang="en-US" sz="4200" dirty="0"/>
              <a:t>Methods</a:t>
            </a:r>
            <a:endParaRPr lang="en-ZA" sz="4200" dirty="0"/>
          </a:p>
        </p:txBody>
      </p:sp>
    </p:spTree>
    <p:extLst>
      <p:ext uri="{BB962C8B-B14F-4D97-AF65-F5344CB8AC3E}">
        <p14:creationId xmlns:p14="http://schemas.microsoft.com/office/powerpoint/2010/main" val="37292894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F4BCC47-B858-430E-877D-59A70A9CCA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668" y="2098627"/>
            <a:ext cx="11262206" cy="4414600"/>
          </a:xfrm>
        </p:spPr>
        <p:txBody>
          <a:bodyPr>
            <a:normAutofit/>
          </a:bodyPr>
          <a:lstStyle/>
          <a:p>
            <a:r>
              <a:rPr lang="en-US" dirty="0">
                <a:latin typeface="+mn-lt"/>
              </a:rPr>
              <a:t>Evaluate sustained effort of measles vaccination strategies.</a:t>
            </a:r>
          </a:p>
          <a:p>
            <a:r>
              <a:rPr lang="en-US" dirty="0">
                <a:latin typeface="+mn-lt"/>
              </a:rPr>
              <a:t>Examine the fraction of population that is protected by vaccination.</a:t>
            </a:r>
          </a:p>
          <a:p>
            <a:r>
              <a:rPr lang="en-US" dirty="0">
                <a:latin typeface="+mn-lt"/>
              </a:rPr>
              <a:t>Examine the fraction that is protected by immunity due to past infection.</a:t>
            </a:r>
          </a:p>
          <a:p>
            <a:endParaRPr lang="en-Z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6988E1-5A4E-42E2-BDE7-D401737FB8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ZA" dirty="0"/>
              <a:t>Immune profile analysis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AAFB649-129B-462D-931E-AE4B298727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8547" y="683084"/>
            <a:ext cx="8328565" cy="1019176"/>
          </a:xfrm>
        </p:spPr>
        <p:txBody>
          <a:bodyPr>
            <a:normAutofit/>
          </a:bodyPr>
          <a:lstStyle/>
          <a:p>
            <a:r>
              <a:rPr lang="en-US" sz="4200" dirty="0"/>
              <a:t>Methods</a:t>
            </a:r>
            <a:endParaRPr lang="en-ZA" sz="4200" dirty="0"/>
          </a:p>
        </p:txBody>
      </p:sp>
    </p:spTree>
    <p:extLst>
      <p:ext uri="{BB962C8B-B14F-4D97-AF65-F5344CB8AC3E}">
        <p14:creationId xmlns:p14="http://schemas.microsoft.com/office/powerpoint/2010/main" val="32839833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3ADF941-8C9B-491E-A0B3-31D0F9644C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668" y="2098627"/>
            <a:ext cx="11251574" cy="4414600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dirty="0">
                <a:latin typeface="+mn-lt"/>
              </a:rPr>
              <a:t>Explore different scenarios in which the vaccine coverage rate.</a:t>
            </a:r>
          </a:p>
          <a:p>
            <a:pPr>
              <a:spcBef>
                <a:spcPts val="0"/>
              </a:spcBef>
            </a:pPr>
            <a:r>
              <a:rPr lang="en-US" dirty="0">
                <a:latin typeface="+mn-lt"/>
              </a:rPr>
              <a:t>Implement the efficacy of 95% to the first dose that is administered to 6 months old</a:t>
            </a:r>
            <a:endParaRPr lang="en-ZA" dirty="0">
              <a:latin typeface="+mn-lt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37CAD9-B169-48E1-9FED-FACD2D00A2D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Improving vaccination coverage for measles</a:t>
            </a:r>
            <a:endParaRPr lang="en-ZA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C04B0B5-DEED-4159-B635-20BF39FC6F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710" y="564306"/>
            <a:ext cx="8328565" cy="1019176"/>
          </a:xfrm>
        </p:spPr>
        <p:txBody>
          <a:bodyPr>
            <a:normAutofit/>
          </a:bodyPr>
          <a:lstStyle/>
          <a:p>
            <a:r>
              <a:rPr lang="en-ZA" sz="4200" dirty="0"/>
              <a:t>Methods</a:t>
            </a:r>
          </a:p>
        </p:txBody>
      </p:sp>
    </p:spTree>
    <p:extLst>
      <p:ext uri="{BB962C8B-B14F-4D97-AF65-F5344CB8AC3E}">
        <p14:creationId xmlns:p14="http://schemas.microsoft.com/office/powerpoint/2010/main" val="2179974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2B9E2B8-5B76-4FCA-9DB0-1A06BE8F78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668" y="1476375"/>
            <a:ext cx="3891407" cy="5036852"/>
          </a:xfrm>
        </p:spPr>
        <p:txBody>
          <a:bodyPr>
            <a:normAutofit/>
          </a:bodyPr>
          <a:lstStyle/>
          <a:p>
            <a:r>
              <a:rPr lang="en-US" sz="2200" b="1" dirty="0">
                <a:latin typeface="+mn-lt"/>
              </a:rPr>
              <a:t>Introduction </a:t>
            </a:r>
          </a:p>
          <a:p>
            <a:r>
              <a:rPr lang="en-US" sz="2200" b="1" dirty="0">
                <a:latin typeface="+mn-lt"/>
              </a:rPr>
              <a:t>Research question</a:t>
            </a:r>
          </a:p>
          <a:p>
            <a:r>
              <a:rPr lang="en-US" sz="2200" b="1" dirty="0">
                <a:latin typeface="+mn-lt"/>
              </a:rPr>
              <a:t>Aim of the research</a:t>
            </a:r>
          </a:p>
          <a:p>
            <a:r>
              <a:rPr lang="en-US" sz="2200" b="1" dirty="0">
                <a:latin typeface="+mn-lt"/>
              </a:rPr>
              <a:t>Main objectives of the research</a:t>
            </a:r>
            <a:endParaRPr lang="en-ZA" sz="2200" b="1" dirty="0">
              <a:latin typeface="+mn-lt"/>
            </a:endParaRPr>
          </a:p>
          <a:p>
            <a:r>
              <a:rPr lang="en-ZA" sz="2200" b="1" dirty="0">
                <a:latin typeface="+mn-lt"/>
              </a:rPr>
              <a:t>Study benefits</a:t>
            </a:r>
          </a:p>
          <a:p>
            <a:r>
              <a:rPr lang="en-ZA" sz="2200" b="1" dirty="0">
                <a:latin typeface="+mn-lt"/>
              </a:rPr>
              <a:t>Mathematical model</a:t>
            </a:r>
          </a:p>
          <a:p>
            <a:r>
              <a:rPr lang="en-ZA" sz="2200" b="1" dirty="0">
                <a:latin typeface="+mn-lt"/>
              </a:rPr>
              <a:t>Code design </a:t>
            </a:r>
          </a:p>
          <a:p>
            <a:endParaRPr lang="en-ZA" sz="2200" dirty="0">
              <a:latin typeface="Calibri Light" panose="020F0302020204030204" pitchFamily="34" charset="0"/>
            </a:endParaRPr>
          </a:p>
          <a:p>
            <a:endParaRPr lang="en-ZA" sz="2200" dirty="0"/>
          </a:p>
          <a:p>
            <a:endParaRPr lang="en-ZA" sz="2200" b="1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EB4D2DE-034C-43DE-B904-DBB520FA3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364" y="562231"/>
            <a:ext cx="8328565" cy="1019176"/>
          </a:xfrm>
        </p:spPr>
        <p:txBody>
          <a:bodyPr>
            <a:normAutofit/>
          </a:bodyPr>
          <a:lstStyle/>
          <a:p>
            <a:r>
              <a:rPr lang="en-US" sz="4200" dirty="0"/>
              <a:t>Content</a:t>
            </a:r>
            <a:endParaRPr lang="en-ZA" sz="4200" dirty="0"/>
          </a:p>
        </p:txBody>
      </p:sp>
    </p:spTree>
    <p:extLst>
      <p:ext uri="{BB962C8B-B14F-4D97-AF65-F5344CB8AC3E}">
        <p14:creationId xmlns:p14="http://schemas.microsoft.com/office/powerpoint/2010/main" val="21159980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86E09F6-F0ED-48CC-9F97-089DCF5F58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668" y="1535076"/>
            <a:ext cx="11122470" cy="5084477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">
              <a:spcBef>
                <a:spcPts val="0"/>
              </a:spcBef>
            </a:pPr>
            <a:r>
              <a:rPr lang="en-US" dirty="0">
                <a:latin typeface="+mn-lt"/>
                <a:cs typeface="Calibri Light"/>
              </a:rPr>
              <a:t>The model will be run in </a:t>
            </a:r>
            <a:r>
              <a:rPr lang="en-US" b="1" dirty="0">
                <a:latin typeface="+mn-lt"/>
                <a:cs typeface="Calibri Light"/>
              </a:rPr>
              <a:t>R studio </a:t>
            </a:r>
            <a:r>
              <a:rPr lang="en-US" dirty="0">
                <a:latin typeface="+mn-lt"/>
                <a:cs typeface="Calibri Light"/>
              </a:rPr>
              <a:t>(version 4.2.0) running R statistical software (version 4.2.0). </a:t>
            </a:r>
            <a:endParaRPr lang="en-US" dirty="0">
              <a:latin typeface="+mn-lt"/>
            </a:endParaRPr>
          </a:p>
          <a:p>
            <a:pPr algn="just">
              <a:spcBef>
                <a:spcPts val="0"/>
              </a:spcBef>
            </a:pPr>
            <a:r>
              <a:rPr lang="en-US" dirty="0">
                <a:latin typeface="+mn-lt"/>
                <a:cs typeface="Calibri Light"/>
              </a:rPr>
              <a:t>The R package </a:t>
            </a:r>
            <a:r>
              <a:rPr lang="en-US" b="1" dirty="0">
                <a:latin typeface="+mn-lt"/>
                <a:cs typeface="Calibri Light"/>
              </a:rPr>
              <a:t>tidyverse</a:t>
            </a:r>
            <a:r>
              <a:rPr lang="en-US" dirty="0">
                <a:latin typeface="+mn-lt"/>
                <a:cs typeface="Calibri Light"/>
              </a:rPr>
              <a:t> (version 1.3.2) will be used.</a:t>
            </a:r>
          </a:p>
          <a:p>
            <a:pPr algn="just">
              <a:spcBef>
                <a:spcPts val="0"/>
              </a:spcBef>
            </a:pPr>
            <a:r>
              <a:rPr lang="en-ZA" dirty="0">
                <a:latin typeface="+mn-lt"/>
                <a:ea typeface="CMR10"/>
                <a:cs typeface="Calibri Light"/>
              </a:rPr>
              <a:t>F</a:t>
            </a:r>
            <a:r>
              <a:rPr lang="en-ZA" dirty="0">
                <a:effectLst/>
                <a:latin typeface="+mn-lt"/>
                <a:ea typeface="CMR10"/>
                <a:cs typeface="Calibri Light"/>
              </a:rPr>
              <a:t>unction calculates the rate of change in each state variable</a:t>
            </a:r>
          </a:p>
          <a:p>
            <a:pPr algn="just">
              <a:spcBef>
                <a:spcPts val="0"/>
              </a:spcBef>
            </a:pPr>
            <a:r>
              <a:rPr lang="en-ZA" dirty="0">
                <a:effectLst/>
                <a:latin typeface="+mn-lt"/>
                <a:ea typeface="CMR10"/>
                <a:cs typeface="Calibri Light"/>
              </a:rPr>
              <a:t>Ordinary Differential Equations (ODE’s)</a:t>
            </a:r>
            <a:r>
              <a:rPr lang="en-ZA" dirty="0">
                <a:latin typeface="+mn-lt"/>
                <a:ea typeface="CMR10"/>
                <a:cs typeface="Calibri Light"/>
              </a:rPr>
              <a:t> </a:t>
            </a:r>
            <a:endParaRPr lang="en-ZA" dirty="0">
              <a:effectLst/>
              <a:latin typeface="+mn-lt"/>
              <a:ea typeface="CMR10"/>
            </a:endParaRPr>
          </a:p>
          <a:p>
            <a:pPr algn="just">
              <a:spcBef>
                <a:spcPts val="0"/>
              </a:spcBef>
            </a:pPr>
            <a:endParaRPr lang="en-ZA" dirty="0">
              <a:latin typeface="Calibri Light" panose="020F0302020204030204" pitchFamily="34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C1E64BD-891C-4D2E-A20C-E82C92B8EE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751" y="679963"/>
            <a:ext cx="8328565" cy="1019176"/>
          </a:xfrm>
        </p:spPr>
        <p:txBody>
          <a:bodyPr>
            <a:normAutofit/>
          </a:bodyPr>
          <a:lstStyle/>
          <a:p>
            <a:r>
              <a:rPr lang="en-ZA" sz="4200" dirty="0"/>
              <a:t>Code design </a:t>
            </a:r>
          </a:p>
        </p:txBody>
      </p:sp>
    </p:spTree>
    <p:extLst>
      <p:ext uri="{BB962C8B-B14F-4D97-AF65-F5344CB8AC3E}">
        <p14:creationId xmlns:p14="http://schemas.microsoft.com/office/powerpoint/2010/main" val="27537543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110D1B7-940F-4164-8C7A-8F0E619002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668" y="1434163"/>
            <a:ext cx="11122470" cy="5079063"/>
          </a:xfrm>
        </p:spPr>
        <p:txBody>
          <a:bodyPr>
            <a:normAutofit/>
          </a:bodyPr>
          <a:lstStyle/>
          <a:p>
            <a:r>
              <a:rPr lang="en-US" sz="1200" dirty="0">
                <a:latin typeface="Calibri Light" panose="020F0302020204030204" pitchFamily="34" charset="0"/>
              </a:rPr>
              <a:t>L. Zhou, Y. Wang, Y. Xiao, and M. Y. Li, “Global dynamics of a discrete age-structured SIR epidemic model with applications to measles vaccination strategies,” Mathematical Biosciences 308, 27–37 (2019).</a:t>
            </a:r>
          </a:p>
          <a:p>
            <a:r>
              <a:rPr lang="en-ZA" sz="1200" dirty="0">
                <a:effectLst/>
                <a:latin typeface="Calibri Light" panose="020F0302020204030204" pitchFamily="34" charset="0"/>
                <a:ea typeface="CMR10"/>
                <a:cs typeface="Arial" panose="020B0604020202020204" pitchFamily="34" charset="0"/>
              </a:rPr>
              <a:t>WHO Africa. Experts caution against stagnation of immunization coverage in Africa. 2019. Available at: </a:t>
            </a:r>
            <a:r>
              <a:rPr lang="en-ZA" sz="1200" u="sng" dirty="0">
                <a:solidFill>
                  <a:srgbClr val="0563C1"/>
                </a:solidFill>
                <a:effectLst/>
                <a:latin typeface="Calibri Light" panose="020F0302020204030204" pitchFamily="34" charset="0"/>
                <a:ea typeface="CMR10"/>
                <a:cs typeface="Arial" panose="020B0604020202020204" pitchFamily="34" charset="0"/>
                <a:hlinkClick r:id="rId3"/>
              </a:rPr>
              <a:t>https://www.afro.who.int/news/experts-caution-against-stagnationimmunization-coverage-africa</a:t>
            </a:r>
            <a:endParaRPr lang="en-ZA" sz="1200" u="sng" dirty="0">
              <a:solidFill>
                <a:srgbClr val="0563C1"/>
              </a:solidFill>
              <a:latin typeface="Calibri Light" panose="020F0302020204030204" pitchFamily="34" charset="0"/>
              <a:ea typeface="CMR10"/>
              <a:cs typeface="Arial" panose="020B0604020202020204" pitchFamily="34" charset="0"/>
            </a:endParaRPr>
          </a:p>
          <a:p>
            <a:r>
              <a:rPr lang="en-ZA" sz="1100" dirty="0">
                <a:effectLst/>
                <a:latin typeface="Calibri Light" panose="020F0302020204030204" pitchFamily="34" charset="0"/>
                <a:ea typeface="CMR10"/>
                <a:cs typeface="Arial" panose="020B0604020202020204" pitchFamily="34" charset="0"/>
              </a:rPr>
              <a:t>S. Edward, E. Kitengeso Raymond, T. Kiria Gabriel, F. Nestory, G. Mwema Godfrey, and P. Mafarasa Arbogast, “</a:t>
            </a:r>
            <a:r>
              <a:rPr lang="en-ZA" sz="1100" i="1" dirty="0">
                <a:effectLst/>
                <a:latin typeface="Calibri Light" panose="020F0302020204030204" pitchFamily="34" charset="0"/>
                <a:ea typeface="CMR10"/>
                <a:cs typeface="Arial" panose="020B0604020202020204" pitchFamily="34" charset="0"/>
              </a:rPr>
              <a:t>A mathematical model for control and elimination of the transmission dynamics of measles</a:t>
            </a:r>
            <a:r>
              <a:rPr lang="en-ZA" sz="1100" dirty="0">
                <a:effectLst/>
                <a:latin typeface="Calibri Light" panose="020F0302020204030204" pitchFamily="34" charset="0"/>
                <a:ea typeface="CMR10"/>
                <a:cs typeface="Arial" panose="020B0604020202020204" pitchFamily="34" charset="0"/>
              </a:rPr>
              <a:t>,” Applied and Computational Mathematics 4, 396–408 (2015)</a:t>
            </a:r>
            <a:endParaRPr lang="en-ZA" sz="1050" dirty="0">
              <a:latin typeface="Calibri" panose="020F0502020204030204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r>
              <a:rPr lang="en-ZA" sz="1100" dirty="0">
                <a:effectLst/>
                <a:latin typeface="Calibri Light" panose="020F0302020204030204" pitchFamily="34" charset="0"/>
                <a:ea typeface="CMR10"/>
                <a:cs typeface="Arial" panose="020B0604020202020204" pitchFamily="34" charset="0"/>
              </a:rPr>
              <a:t>O. Peter, O. Afolabi, A. Victor, C. Akpan, and F. Oguntolu, “</a:t>
            </a:r>
            <a:r>
              <a:rPr lang="en-ZA" sz="1100" i="1" dirty="0">
                <a:effectLst/>
                <a:latin typeface="Calibri Light" panose="020F0302020204030204" pitchFamily="34" charset="0"/>
                <a:ea typeface="CMR10"/>
                <a:cs typeface="Arial" panose="020B0604020202020204" pitchFamily="34" charset="0"/>
              </a:rPr>
              <a:t>Mathematical model for the control of measles</a:t>
            </a:r>
            <a:r>
              <a:rPr lang="en-ZA" sz="1100" dirty="0">
                <a:effectLst/>
                <a:latin typeface="Calibri Light" panose="020F0302020204030204" pitchFamily="34" charset="0"/>
                <a:ea typeface="CMR10"/>
                <a:cs typeface="Arial" panose="020B0604020202020204" pitchFamily="34" charset="0"/>
              </a:rPr>
              <a:t>,” Journal of Applied Sciences and Environmental Management 22, 571 (2018).</a:t>
            </a:r>
          </a:p>
          <a:p>
            <a:r>
              <a:rPr lang="en-ZA" sz="1050" dirty="0">
                <a:effectLst/>
                <a:latin typeface="Calibri Light" panose="020F0302020204030204" pitchFamily="34" charset="0"/>
                <a:ea typeface="CMR10"/>
                <a:cs typeface="Arial" panose="020B0604020202020204" pitchFamily="34" charset="0"/>
              </a:rPr>
              <a:t>Moss, W.J. and Griffin, D.E., 2006. Global measles elimination. </a:t>
            </a:r>
            <a:r>
              <a:rPr lang="en-ZA" sz="1050" i="1" dirty="0">
                <a:effectLst/>
                <a:latin typeface="Calibri Light" panose="020F0302020204030204" pitchFamily="34" charset="0"/>
                <a:ea typeface="CMR10"/>
                <a:cs typeface="Arial" panose="020B0604020202020204" pitchFamily="34" charset="0"/>
              </a:rPr>
              <a:t>Nature Reviews Microbiology</a:t>
            </a:r>
            <a:r>
              <a:rPr lang="en-ZA" sz="1050" dirty="0">
                <a:effectLst/>
                <a:latin typeface="Calibri Light" panose="020F0302020204030204" pitchFamily="34" charset="0"/>
                <a:ea typeface="CMR10"/>
                <a:cs typeface="Arial" panose="020B0604020202020204" pitchFamily="34" charset="0"/>
              </a:rPr>
              <a:t>, </a:t>
            </a:r>
            <a:r>
              <a:rPr lang="en-ZA" sz="1050" i="1" dirty="0">
                <a:effectLst/>
                <a:latin typeface="Calibri Light" panose="020F0302020204030204" pitchFamily="34" charset="0"/>
                <a:ea typeface="CMR10"/>
                <a:cs typeface="Arial" panose="020B0604020202020204" pitchFamily="34" charset="0"/>
              </a:rPr>
              <a:t>4</a:t>
            </a:r>
            <a:r>
              <a:rPr lang="en-ZA" sz="1050" dirty="0">
                <a:effectLst/>
                <a:latin typeface="Calibri Light" panose="020F0302020204030204" pitchFamily="34" charset="0"/>
                <a:ea typeface="CMR10"/>
                <a:cs typeface="Arial" panose="020B0604020202020204" pitchFamily="34" charset="0"/>
              </a:rPr>
              <a:t>(12), pp.900-908.</a:t>
            </a:r>
            <a:endParaRPr lang="en-ZA" sz="1000" dirty="0">
              <a:latin typeface="Calibri" panose="020F0502020204030204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r>
              <a:rPr lang="en-ZA" sz="1050" dirty="0">
                <a:effectLst/>
                <a:latin typeface="Calibri Light" panose="020F0302020204030204" pitchFamily="34" charset="0"/>
                <a:ea typeface="CMR10"/>
                <a:cs typeface="Arial" panose="020B0604020202020204" pitchFamily="34" charset="0"/>
              </a:rPr>
              <a:t>Battegay, R., Itin, C. and Itin, P., 2012. Dermatological signs and symptoms of measles: a prospective case series and comparison with the literature. Dermatology, 224(1), pp.1-</a:t>
            </a:r>
            <a:endParaRPr lang="en-ZA" sz="1000" dirty="0">
              <a:latin typeface="Calibri" panose="020F0502020204030204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r>
              <a:rPr lang="en-ZA" sz="1050" dirty="0">
                <a:effectLst/>
                <a:latin typeface="Calibri Light" panose="020F0302020204030204" pitchFamily="34" charset="0"/>
                <a:ea typeface="CMR10"/>
                <a:cs typeface="Arial" panose="020B0604020202020204" pitchFamily="34" charset="0"/>
              </a:rPr>
              <a:t>Enanoria, W.T., Liu, F., Zipprich, J., Harriman, K., Ackley, S., Blumberg, S., Worden, L. and Porco, T.C., 2016. The effect of contact investigations and public health interventions in the control and prevention of measles transmission: A simulation study. PloS one, 11(12), p.e0167160.</a:t>
            </a:r>
            <a:endParaRPr lang="en-ZA" sz="1000" dirty="0">
              <a:latin typeface="Calibri" panose="020F0502020204030204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r>
              <a:rPr lang="en-ZA" sz="1050" dirty="0">
                <a:effectLst/>
                <a:latin typeface="Calibri Light" panose="020F0302020204030204" pitchFamily="34" charset="0"/>
                <a:ea typeface="CMR10"/>
                <a:cs typeface="Arial" panose="020B0604020202020204" pitchFamily="34" charset="0"/>
              </a:rPr>
              <a:t>Centers for Disease Control and Prevention. Measles. Epidemiology and Prevention of Vaccine-Preventable Diseases. Hamborsky J, Kroger A, Wolfe S, eds. 13th ed. Washington D.C. Public Health Foundation, 2015.</a:t>
            </a:r>
            <a:endParaRPr lang="en-ZA" sz="1000" dirty="0">
              <a:latin typeface="Calibri" panose="020F0502020204030204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r>
              <a:rPr lang="en-ZA" sz="1050" dirty="0">
                <a:effectLst/>
                <a:latin typeface="Calibri Light" panose="020F0302020204030204" pitchFamily="34" charset="0"/>
                <a:ea typeface="CMR10"/>
                <a:cs typeface="Arial" panose="020B0604020202020204" pitchFamily="34" charset="0"/>
              </a:rPr>
              <a:t>Coale, A.J., 1957, January. How the age distribution of a human population is determined. In </a:t>
            </a:r>
            <a:r>
              <a:rPr lang="en-ZA" sz="1050" i="1" dirty="0">
                <a:effectLst/>
                <a:latin typeface="Calibri Light" panose="020F0302020204030204" pitchFamily="34" charset="0"/>
                <a:ea typeface="CMR10"/>
                <a:cs typeface="Arial" panose="020B0604020202020204" pitchFamily="34" charset="0"/>
              </a:rPr>
              <a:t>Cold spring harbor symposia on quantitative biology</a:t>
            </a:r>
            <a:r>
              <a:rPr lang="en-ZA" sz="1050" dirty="0">
                <a:effectLst/>
                <a:latin typeface="Calibri Light" panose="020F0302020204030204" pitchFamily="34" charset="0"/>
                <a:ea typeface="CMR10"/>
                <a:cs typeface="Arial" panose="020B0604020202020204" pitchFamily="34" charset="0"/>
              </a:rPr>
              <a:t> (Vol. 22, pp. 83-89). Cold Spring Harbor Laboratory Press.</a:t>
            </a:r>
            <a:endParaRPr lang="en-ZA" sz="1000" dirty="0">
              <a:latin typeface="Calibri" panose="020F0502020204030204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r>
              <a:rPr lang="en-ZA" sz="1050" dirty="0">
                <a:effectLst/>
                <a:latin typeface="Calibri Light" panose="020F0302020204030204" pitchFamily="34" charset="0"/>
                <a:ea typeface="CMR10"/>
                <a:cs typeface="Arial" panose="020B0604020202020204" pitchFamily="34" charset="0"/>
              </a:rPr>
              <a:t>Zhang, Z., Qiao, X., Yang, S. and Jiang, X., 2018. Non-uniform distribution of contamination on composite insulators in HVDC transmission lines. </a:t>
            </a:r>
            <a:r>
              <a:rPr lang="en-ZA" sz="1050" i="1" dirty="0">
                <a:effectLst/>
                <a:latin typeface="Calibri Light" panose="020F0302020204030204" pitchFamily="34" charset="0"/>
                <a:ea typeface="CMR10"/>
                <a:cs typeface="Arial" panose="020B0604020202020204" pitchFamily="34" charset="0"/>
              </a:rPr>
              <a:t>Applied Sciences</a:t>
            </a:r>
            <a:r>
              <a:rPr lang="en-ZA" sz="1050" dirty="0">
                <a:effectLst/>
                <a:latin typeface="Calibri Light" panose="020F0302020204030204" pitchFamily="34" charset="0"/>
                <a:ea typeface="CMR10"/>
                <a:cs typeface="Arial" panose="020B0604020202020204" pitchFamily="34" charset="0"/>
              </a:rPr>
              <a:t>, </a:t>
            </a:r>
            <a:r>
              <a:rPr lang="en-ZA" sz="1050" i="1" dirty="0">
                <a:effectLst/>
                <a:latin typeface="Calibri Light" panose="020F0302020204030204" pitchFamily="34" charset="0"/>
                <a:ea typeface="CMR10"/>
                <a:cs typeface="Arial" panose="020B0604020202020204" pitchFamily="34" charset="0"/>
              </a:rPr>
              <a:t>8</a:t>
            </a:r>
            <a:r>
              <a:rPr lang="en-ZA" sz="1050" dirty="0">
                <a:effectLst/>
                <a:latin typeface="Calibri Light" panose="020F0302020204030204" pitchFamily="34" charset="0"/>
                <a:ea typeface="CMR10"/>
                <a:cs typeface="Arial" panose="020B0604020202020204" pitchFamily="34" charset="0"/>
              </a:rPr>
              <a:t>(10), p.1962.</a:t>
            </a:r>
            <a:endParaRPr lang="en-ZA" sz="10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r>
              <a:rPr lang="en-ZA" sz="1050" dirty="0">
                <a:effectLst/>
                <a:latin typeface="Calibri Light" panose="020F0302020204030204" pitchFamily="34" charset="0"/>
                <a:ea typeface="CMR10"/>
              </a:rPr>
              <a:t>Marelli, A.J., Mackie, A.S., Ionescu-Ittu, R., Rahme, E. and Pilote, L., 2007. Congenital heart disease in the general population: changing prevalence and age distribution. Circulation, 115(2), pp.163-172</a:t>
            </a:r>
          </a:p>
          <a:p>
            <a:r>
              <a:rPr lang="en-ZA" sz="1050" dirty="0">
                <a:effectLst/>
                <a:latin typeface="Calibri Light" panose="020F0302020204030204" pitchFamily="34" charset="0"/>
                <a:ea typeface="CMR10"/>
                <a:cs typeface="Arial" panose="020B0604020202020204" pitchFamily="34" charset="0"/>
              </a:rPr>
              <a:t>National Institute Communicable Diseases. OUTBREAK RESPONSE UNIT, DIVISION OF PUBLIC HEALTH SURVEILLANCE AND RESPONSE; CENTRE FOR VACCINE AND IMMUNOLOGY. 2002. </a:t>
            </a:r>
            <a:r>
              <a:rPr lang="en-ZA" sz="1050" dirty="0">
                <a:effectLst/>
                <a:latin typeface="Calibri Light" panose="020F0302020204030204" pitchFamily="34" charset="0"/>
                <a:ea typeface="CMR10"/>
                <a:cs typeface="Arial" panose="020B0604020202020204" pitchFamily="34" charset="0"/>
                <a:hlinkClick r:id="rId4"/>
              </a:rPr>
              <a:t>https://www.nicd.ac.za/wpcontent/uploads/2022/06/Measles-Vaccine-FAQ-_20220608.pdf</a:t>
            </a:r>
            <a:endParaRPr lang="en-ZA" sz="1050" dirty="0">
              <a:effectLst/>
              <a:latin typeface="Calibri Light" panose="020F0302020204030204" pitchFamily="34" charset="0"/>
              <a:ea typeface="CMR10"/>
              <a:cs typeface="Arial" panose="020B0604020202020204" pitchFamily="34" charset="0"/>
            </a:endParaRPr>
          </a:p>
          <a:p>
            <a:r>
              <a:rPr lang="en-ZA" sz="1050" dirty="0">
                <a:effectLst/>
                <a:latin typeface="Calibri Light" panose="020F0302020204030204" pitchFamily="34" charset="0"/>
                <a:ea typeface="CMR10"/>
                <a:cs typeface="Arial" panose="020B0604020202020204" pitchFamily="34" charset="0"/>
              </a:rPr>
              <a:t>National Institute Communicable Diseases.</a:t>
            </a:r>
            <a:r>
              <a:rPr lang="en-ZA" sz="1050" dirty="0">
                <a:effectLst/>
                <a:latin typeface="Calibri Light" panose="020F030202020403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 A</a:t>
            </a:r>
            <a:r>
              <a:rPr lang="en-ZA" sz="1050" dirty="0">
                <a:effectLst/>
                <a:latin typeface="Calibri Light" panose="020F0302020204030204" pitchFamily="34" charset="0"/>
                <a:ea typeface="CMR10"/>
                <a:cs typeface="Arial" panose="020B0604020202020204" pitchFamily="34" charset="0"/>
              </a:rPr>
              <a:t>NNUAL MEASLES, RUBELLA AND CONGENITAL RUBELLA SURVEILLANCE REVIEW, SOUTH AFRICA, 2019 </a:t>
            </a:r>
            <a:endParaRPr lang="en-ZA" sz="10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endParaRPr lang="en-ZA" sz="1050" dirty="0">
              <a:effectLst/>
              <a:latin typeface="Calibri" panose="020F0502020204030204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endParaRPr lang="en-ZA" sz="11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endParaRPr lang="en-ZA" sz="1200" dirty="0">
              <a:latin typeface="Calibri Light" panose="020F0302020204030204" pitchFamily="34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5867513-5BAC-439A-8E7A-291E03E52A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15257991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hoto by ...">
            <a:extLst>
              <a:ext uri="{FF2B5EF4-FFF2-40B4-BE49-F238E27FC236}">
                <a16:creationId xmlns:a16="http://schemas.microsoft.com/office/drawing/2014/main" id="{B771A239-7A8C-2444-AA6D-1DEFD6A71A75}"/>
              </a:ext>
            </a:extLst>
          </p:cNvPr>
          <p:cNvSpPr txBox="1"/>
          <p:nvPr/>
        </p:nvSpPr>
        <p:spPr>
          <a:xfrm>
            <a:off x="10214658" y="6364406"/>
            <a:ext cx="128523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900" dirty="0">
                <a:solidFill>
                  <a:schemeClr val="bg1">
                    <a:lumMod val="95000"/>
                  </a:schemeClr>
                </a:solidFill>
                <a:latin typeface="Raleway Light" panose="020B0403030101060003" pitchFamily="34" charset="77"/>
              </a:rPr>
              <a:t>Photo by Stefan Els</a:t>
            </a:r>
          </a:p>
        </p:txBody>
      </p:sp>
      <p:sp>
        <p:nvSpPr>
          <p:cNvPr id="8" name="Round Single Corner of Rectangle ">
            <a:extLst>
              <a:ext uri="{FF2B5EF4-FFF2-40B4-BE49-F238E27FC236}">
                <a16:creationId xmlns:a16="http://schemas.microsoft.com/office/drawing/2014/main" id="{561B2678-953E-574F-8E5B-68915EFCDE0C}"/>
              </a:ext>
            </a:extLst>
          </p:cNvPr>
          <p:cNvSpPr/>
          <p:nvPr/>
        </p:nvSpPr>
        <p:spPr>
          <a:xfrm rot="5400000">
            <a:off x="977702" y="934850"/>
            <a:ext cx="1942572" cy="3370926"/>
          </a:xfrm>
          <a:prstGeom prst="round1Rect">
            <a:avLst/>
          </a:prstGeom>
          <a:solidFill>
            <a:srgbClr val="4D5356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2" name="Title">
            <a:extLst>
              <a:ext uri="{FF2B5EF4-FFF2-40B4-BE49-F238E27FC236}">
                <a16:creationId xmlns:a16="http://schemas.microsoft.com/office/drawing/2014/main" id="{CF1B5E79-FCB3-8A42-B565-BEA241551A9E}"/>
              </a:ext>
            </a:extLst>
          </p:cNvPr>
          <p:cNvSpPr txBox="1"/>
          <p:nvPr/>
        </p:nvSpPr>
        <p:spPr>
          <a:xfrm>
            <a:off x="534088" y="1870249"/>
            <a:ext cx="3262408" cy="1633781"/>
          </a:xfrm>
          <a:prstGeom prst="rect">
            <a:avLst/>
          </a:prstGeom>
          <a:solidFill>
            <a:schemeClr val="bg2">
              <a:alpha val="0"/>
            </a:schemeClr>
          </a:solidFill>
        </p:spPr>
        <p:txBody>
          <a:bodyPr wrap="square" rtlCol="0" anchor="t">
            <a:spAutoFit/>
          </a:bodyPr>
          <a:lstStyle/>
          <a:p>
            <a:pPr>
              <a:lnSpc>
                <a:spcPts val="4000"/>
              </a:lnSpc>
            </a:pPr>
            <a:r>
              <a:rPr lang="en-US" sz="4000" b="1" dirty="0">
                <a:solidFill>
                  <a:schemeClr val="bg1"/>
                </a:solidFill>
                <a:latin typeface="Raleway" panose="020B0503030101060003" pitchFamily="34" charset="77"/>
              </a:rPr>
              <a:t>Thank you</a:t>
            </a:r>
          </a:p>
          <a:p>
            <a:pPr>
              <a:lnSpc>
                <a:spcPts val="4000"/>
              </a:lnSpc>
            </a:pPr>
            <a:r>
              <a:rPr lang="en-US" sz="4000" b="1" dirty="0">
                <a:solidFill>
                  <a:schemeClr val="bg1"/>
                </a:solidFill>
                <a:latin typeface="Raleway" panose="020B0503030101060003" pitchFamily="34" charset="77"/>
              </a:rPr>
              <a:t>Enkosi</a:t>
            </a:r>
          </a:p>
          <a:p>
            <a:pPr>
              <a:lnSpc>
                <a:spcPts val="4000"/>
              </a:lnSpc>
            </a:pPr>
            <a:r>
              <a:rPr lang="en-US" sz="4000" b="1" dirty="0">
                <a:solidFill>
                  <a:schemeClr val="bg1"/>
                </a:solidFill>
                <a:latin typeface="Raleway" panose="020B0503030101060003" pitchFamily="34" charset="77"/>
              </a:rPr>
              <a:t>Dankie</a:t>
            </a:r>
          </a:p>
        </p:txBody>
      </p:sp>
    </p:spTree>
    <p:extLst>
      <p:ext uri="{BB962C8B-B14F-4D97-AF65-F5344CB8AC3E}">
        <p14:creationId xmlns:p14="http://schemas.microsoft.com/office/powerpoint/2010/main" val="40286702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168822-489E-E340-92A7-ED9395F045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668" y="2098627"/>
            <a:ext cx="5853558" cy="44146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latin typeface="Raleway Light"/>
                <a:cs typeface="Calibri Light"/>
              </a:rPr>
              <a:t>Measles is a Vaccine-Preventable Disease (VDP).</a:t>
            </a:r>
          </a:p>
          <a:p>
            <a:r>
              <a:rPr lang="en-US" dirty="0">
                <a:latin typeface="Raleway Light"/>
                <a:cs typeface="Calibri Light"/>
              </a:rPr>
              <a:t>90% of exposed susceptible individuals are exposed to measles.</a:t>
            </a:r>
          </a:p>
          <a:p>
            <a:r>
              <a:rPr lang="en-ZA" dirty="0">
                <a:latin typeface="Raleway Light"/>
                <a:cs typeface="Calibri Light"/>
              </a:rPr>
              <a:t>Incubation period: 10 – 14 days</a:t>
            </a:r>
            <a:endParaRPr lang="en-ZA" dirty="0"/>
          </a:p>
          <a:p>
            <a:r>
              <a:rPr lang="en-US" dirty="0">
                <a:latin typeface="Raleway Light"/>
                <a:cs typeface="Calibri Light"/>
              </a:rPr>
              <a:t>52,600 confirmed mortality cases</a:t>
            </a:r>
          </a:p>
          <a:p>
            <a:r>
              <a:rPr lang="en-US" dirty="0">
                <a:latin typeface="Raleway Light"/>
                <a:cs typeface="Calibri Light"/>
              </a:rPr>
              <a:t>Major cause of morbidity and mortality globally 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A22412-FF99-BE48-8752-7F3000AC3F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Measles background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9FAB45-8872-BA46-9CC2-A3C28E06C5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854" y="683084"/>
            <a:ext cx="8328565" cy="1019176"/>
          </a:xfrm>
        </p:spPr>
        <p:txBody>
          <a:bodyPr>
            <a:normAutofit/>
          </a:bodyPr>
          <a:lstStyle/>
          <a:p>
            <a:r>
              <a:rPr lang="en-GB" sz="4200" dirty="0"/>
              <a:t>Introduction</a:t>
            </a:r>
          </a:p>
        </p:txBody>
      </p:sp>
      <p:pic>
        <p:nvPicPr>
          <p:cNvPr id="1026" name="Picture 2" descr="World faces 'perfect storm' for measles outbreak affecting children, WHO  warns | The Independent">
            <a:extLst>
              <a:ext uri="{FF2B5EF4-FFF2-40B4-BE49-F238E27FC236}">
                <a16:creationId xmlns:a16="http://schemas.microsoft.com/office/drawing/2014/main" id="{67F407D5-8E53-456A-B302-F62D0EE15C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3250" y="2098626"/>
            <a:ext cx="4591050" cy="3379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42FA0D5-6730-4638-AF2C-6B48054DCC47}"/>
              </a:ext>
            </a:extLst>
          </p:cNvPr>
          <p:cNvSpPr txBox="1"/>
          <p:nvPr/>
        </p:nvSpPr>
        <p:spPr>
          <a:xfrm>
            <a:off x="7581900" y="5581650"/>
            <a:ext cx="333375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1050" b="1" i="0" dirty="0">
                <a:solidFill>
                  <a:srgbClr val="222222"/>
                </a:solidFill>
                <a:effectLst/>
                <a:latin typeface="Indy Serif"/>
              </a:rPr>
              <a:t>Measles outbreak affecting children</a:t>
            </a:r>
          </a:p>
          <a:p>
            <a:r>
              <a:rPr lang="en-ZA" sz="1050" dirty="0"/>
              <a:t>https://www.independent.co.uk/news/health/measles-children-unicef-who-outbreaks-b2067129.html</a:t>
            </a:r>
          </a:p>
        </p:txBody>
      </p:sp>
    </p:spTree>
    <p:extLst>
      <p:ext uri="{BB962C8B-B14F-4D97-AF65-F5344CB8AC3E}">
        <p14:creationId xmlns:p14="http://schemas.microsoft.com/office/powerpoint/2010/main" val="5876128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5DC7A8-CB8D-4E62-BD42-DE1A766D068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Measles vaccination 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1C70789-E450-2218-2FCC-0D795275D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Raleway"/>
              </a:rPr>
              <a:t>Introduction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1CB24D1-191E-B688-4601-C8A0F08FBEEE}"/>
              </a:ext>
            </a:extLst>
          </p:cNvPr>
          <p:cNvSpPr/>
          <p:nvPr/>
        </p:nvSpPr>
        <p:spPr>
          <a:xfrm>
            <a:off x="1465117" y="3482685"/>
            <a:ext cx="883227" cy="88322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b="1" dirty="0">
                <a:ea typeface="+mn-lt"/>
                <a:cs typeface="+mn-lt"/>
              </a:rPr>
              <a:t>Measles Vaccine</a:t>
            </a:r>
            <a:endParaRPr lang="en-US" sz="1400" b="1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7759350-3BF0-5902-ACAD-C7E2B57F8112}"/>
              </a:ext>
            </a:extLst>
          </p:cNvPr>
          <p:cNvCxnSpPr/>
          <p:nvPr/>
        </p:nvCxnSpPr>
        <p:spPr>
          <a:xfrm>
            <a:off x="2344015" y="3919969"/>
            <a:ext cx="987136" cy="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A87AF97-3DC4-A16B-3B82-5515413AAF89}"/>
              </a:ext>
            </a:extLst>
          </p:cNvPr>
          <p:cNvCxnSpPr/>
          <p:nvPr/>
        </p:nvCxnSpPr>
        <p:spPr>
          <a:xfrm>
            <a:off x="3326823" y="2997776"/>
            <a:ext cx="0" cy="2337954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B5F0804-E264-9AC7-1DBA-5E710A049630}"/>
              </a:ext>
            </a:extLst>
          </p:cNvPr>
          <p:cNvCxnSpPr/>
          <p:nvPr/>
        </p:nvCxnSpPr>
        <p:spPr>
          <a:xfrm>
            <a:off x="3331151" y="3002107"/>
            <a:ext cx="787977" cy="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EB77D28-46DB-5832-CB0B-AB6AA600F534}"/>
              </a:ext>
            </a:extLst>
          </p:cNvPr>
          <p:cNvCxnSpPr/>
          <p:nvPr/>
        </p:nvCxnSpPr>
        <p:spPr>
          <a:xfrm>
            <a:off x="3326822" y="5361708"/>
            <a:ext cx="787977" cy="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EF7563EB-9EB4-69A2-756C-5CA30A6C7869}"/>
              </a:ext>
            </a:extLst>
          </p:cNvPr>
          <p:cNvSpPr/>
          <p:nvPr/>
        </p:nvSpPr>
        <p:spPr>
          <a:xfrm>
            <a:off x="4145106" y="2603787"/>
            <a:ext cx="1238249" cy="770659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100" b="1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59771BE-DED3-7E01-2B25-FCB776AF1BEC}"/>
              </a:ext>
            </a:extLst>
          </p:cNvPr>
          <p:cNvSpPr/>
          <p:nvPr/>
        </p:nvSpPr>
        <p:spPr>
          <a:xfrm>
            <a:off x="4140777" y="4972050"/>
            <a:ext cx="1238248" cy="770656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D6583B5-5753-DF13-C135-E9EC5E1A01F7}"/>
              </a:ext>
            </a:extLst>
          </p:cNvPr>
          <p:cNvCxnSpPr/>
          <p:nvPr/>
        </p:nvCxnSpPr>
        <p:spPr>
          <a:xfrm flipV="1">
            <a:off x="5383357" y="5366037"/>
            <a:ext cx="1082384" cy="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5D2020B8-9C37-B6B5-C459-15E625A2B092}"/>
              </a:ext>
            </a:extLst>
          </p:cNvPr>
          <p:cNvSpPr/>
          <p:nvPr/>
        </p:nvSpPr>
        <p:spPr>
          <a:xfrm>
            <a:off x="6470072" y="5093275"/>
            <a:ext cx="1264226" cy="571502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EC1CA75-79AC-A3C5-636E-0395B4881287}"/>
              </a:ext>
            </a:extLst>
          </p:cNvPr>
          <p:cNvCxnSpPr/>
          <p:nvPr/>
        </p:nvCxnSpPr>
        <p:spPr>
          <a:xfrm>
            <a:off x="5322742" y="3149310"/>
            <a:ext cx="1168976" cy="337704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968D95D-3B21-CB6D-9F8F-1E59B30A2689}"/>
              </a:ext>
            </a:extLst>
          </p:cNvPr>
          <p:cNvCxnSpPr/>
          <p:nvPr/>
        </p:nvCxnSpPr>
        <p:spPr>
          <a:xfrm flipV="1">
            <a:off x="5318411" y="2564821"/>
            <a:ext cx="1143001" cy="216479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2883E0D0-9548-4C4F-80DF-D6F50F8589AC}"/>
              </a:ext>
            </a:extLst>
          </p:cNvPr>
          <p:cNvSpPr/>
          <p:nvPr/>
        </p:nvSpPr>
        <p:spPr>
          <a:xfrm>
            <a:off x="6500377" y="3218582"/>
            <a:ext cx="1203614" cy="57150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815CFE63-C165-D80A-BBD6-828D2464A2A9}"/>
              </a:ext>
            </a:extLst>
          </p:cNvPr>
          <p:cNvSpPr/>
          <p:nvPr/>
        </p:nvSpPr>
        <p:spPr>
          <a:xfrm>
            <a:off x="6470071" y="2261753"/>
            <a:ext cx="1203613" cy="562842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1BA6188-6A64-635E-B61C-7499C5E9AD54}"/>
              </a:ext>
            </a:extLst>
          </p:cNvPr>
          <p:cNvSpPr txBox="1"/>
          <p:nvPr/>
        </p:nvSpPr>
        <p:spPr>
          <a:xfrm>
            <a:off x="4312227" y="2788227"/>
            <a:ext cx="952499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 b="1" dirty="0"/>
              <a:t>Vaccination Schedule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E98E448-33AB-3DF2-01CA-6E6674D4E078}"/>
              </a:ext>
            </a:extLst>
          </p:cNvPr>
          <p:cNvSpPr txBox="1"/>
          <p:nvPr/>
        </p:nvSpPr>
        <p:spPr>
          <a:xfrm>
            <a:off x="4338204" y="5117523"/>
            <a:ext cx="1039090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 b="1" dirty="0"/>
              <a:t>Public Health Intervention</a:t>
            </a:r>
            <a:endParaRPr lang="en-US" dirty="0" err="1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0C1AF8D-41A4-210B-7DC7-04C932D433C4}"/>
              </a:ext>
            </a:extLst>
          </p:cNvPr>
          <p:cNvSpPr txBox="1"/>
          <p:nvPr/>
        </p:nvSpPr>
        <p:spPr>
          <a:xfrm>
            <a:off x="6580910" y="5152158"/>
            <a:ext cx="978476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 b="1" dirty="0"/>
              <a:t>Vaccination awareness</a:t>
            </a:r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905EADD-24B3-A13B-8BBD-3F4B9DA03F3C}"/>
              </a:ext>
            </a:extLst>
          </p:cNvPr>
          <p:cNvSpPr txBox="1"/>
          <p:nvPr/>
        </p:nvSpPr>
        <p:spPr>
          <a:xfrm>
            <a:off x="6598227" y="2355272"/>
            <a:ext cx="943840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 b="1" dirty="0"/>
              <a:t>MMR 1 at 6 months</a:t>
            </a:r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60760D6-6A2D-8193-6BF0-840A11BCC890}"/>
              </a:ext>
            </a:extLst>
          </p:cNvPr>
          <p:cNvSpPr txBox="1"/>
          <p:nvPr/>
        </p:nvSpPr>
        <p:spPr>
          <a:xfrm>
            <a:off x="6754089" y="3264477"/>
            <a:ext cx="943841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 b="1" dirty="0"/>
              <a:t>MMR 2 at 12 months</a:t>
            </a:r>
          </a:p>
        </p:txBody>
      </p:sp>
    </p:spTree>
    <p:extLst>
      <p:ext uri="{BB962C8B-B14F-4D97-AF65-F5344CB8AC3E}">
        <p14:creationId xmlns:p14="http://schemas.microsoft.com/office/powerpoint/2010/main" val="32956737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219EE63-6D74-4DEA-9548-0E4DC7DD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668" y="2098627"/>
            <a:ext cx="10581724" cy="4414600"/>
          </a:xfrm>
        </p:spPr>
        <p:txBody>
          <a:bodyPr>
            <a:normAutofit/>
          </a:bodyPr>
          <a:lstStyle/>
          <a:p>
            <a:r>
              <a:rPr lang="en-ZA" dirty="0"/>
              <a:t>Age distribution</a:t>
            </a:r>
          </a:p>
          <a:p>
            <a:r>
              <a:rPr lang="en-ZA" dirty="0"/>
              <a:t>Non-uniformity in transmission rates</a:t>
            </a:r>
          </a:p>
          <a:p>
            <a:r>
              <a:rPr lang="en-US" dirty="0"/>
              <a:t>Application of measles vaccination strategies</a:t>
            </a:r>
          </a:p>
          <a:p>
            <a:r>
              <a:rPr lang="en-ZA" dirty="0"/>
              <a:t>Control of measles epidemics</a:t>
            </a:r>
          </a:p>
          <a:p>
            <a:endParaRPr lang="en-ZA" dirty="0"/>
          </a:p>
          <a:p>
            <a:endParaRPr lang="en-ZA" dirty="0"/>
          </a:p>
          <a:p>
            <a:endParaRPr lang="en-ZA" dirty="0"/>
          </a:p>
          <a:p>
            <a:endParaRPr lang="en-Z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797D8E-06D5-43D9-8130-9535A64D301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Discrete age structure</a:t>
            </a:r>
            <a:endParaRPr lang="en-ZA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04EAD54-4277-4755-9E37-26EDD08348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753" y="588691"/>
            <a:ext cx="8328565" cy="1019176"/>
          </a:xfrm>
        </p:spPr>
        <p:txBody>
          <a:bodyPr>
            <a:normAutofit/>
          </a:bodyPr>
          <a:lstStyle/>
          <a:p>
            <a:r>
              <a:rPr lang="en-ZA" sz="4200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30701637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5584D30-9A8B-4593-8444-64EDB9E582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1076" y="2707992"/>
            <a:ext cx="11570551" cy="121873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600" dirty="0"/>
              <a:t>How would </a:t>
            </a:r>
            <a:r>
              <a:rPr lang="en-US" sz="3600" b="1" dirty="0"/>
              <a:t>different vaccination</a:t>
            </a:r>
            <a:r>
              <a:rPr lang="en-US" sz="3600" dirty="0"/>
              <a:t> strategies </a:t>
            </a:r>
            <a:r>
              <a:rPr lang="en-US" sz="3600" b="1" dirty="0"/>
              <a:t>influence</a:t>
            </a:r>
            <a:r>
              <a:rPr lang="en-US" sz="3600" dirty="0"/>
              <a:t> the </a:t>
            </a:r>
            <a:r>
              <a:rPr lang="en-US" sz="3600" b="1" dirty="0"/>
              <a:t>transmission</a:t>
            </a:r>
            <a:r>
              <a:rPr lang="en-US" sz="3600" dirty="0"/>
              <a:t> of measles in population?</a:t>
            </a:r>
          </a:p>
          <a:p>
            <a:endParaRPr lang="en-ZA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D885FC6-020C-459F-9EB2-94E1265DB2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956" y="573638"/>
            <a:ext cx="8328565" cy="1019176"/>
          </a:xfrm>
        </p:spPr>
        <p:txBody>
          <a:bodyPr>
            <a:normAutofit/>
          </a:bodyPr>
          <a:lstStyle/>
          <a:p>
            <a:r>
              <a:rPr lang="en-ZA" sz="4200" dirty="0"/>
              <a:t>Research question </a:t>
            </a:r>
          </a:p>
        </p:txBody>
      </p:sp>
    </p:spTree>
    <p:extLst>
      <p:ext uri="{BB962C8B-B14F-4D97-AF65-F5344CB8AC3E}">
        <p14:creationId xmlns:p14="http://schemas.microsoft.com/office/powerpoint/2010/main" val="11680492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DB29A85-5DDD-4050-A1FA-9E851409A0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668" y="1754473"/>
            <a:ext cx="11122470" cy="510352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200" b="1" dirty="0"/>
              <a:t>Investigate</a:t>
            </a:r>
            <a:r>
              <a:rPr lang="en-US" sz="3200" dirty="0"/>
              <a:t> the </a:t>
            </a:r>
            <a:r>
              <a:rPr lang="en-US" sz="3200" b="1" dirty="0"/>
              <a:t>Measles SEIR epidemic model </a:t>
            </a:r>
            <a:r>
              <a:rPr lang="en-US" sz="3200" dirty="0"/>
              <a:t>with </a:t>
            </a:r>
            <a:r>
              <a:rPr lang="en-US" sz="3200" b="1" dirty="0"/>
              <a:t>discrete</a:t>
            </a:r>
            <a:r>
              <a:rPr lang="en-US" sz="3200" dirty="0"/>
              <a:t> age groups to </a:t>
            </a:r>
            <a:r>
              <a:rPr lang="en-US" sz="3200" b="1" dirty="0"/>
              <a:t>understand</a:t>
            </a:r>
            <a:r>
              <a:rPr lang="en-US" sz="3200" dirty="0"/>
              <a:t> the transmission dynamics of an infectious disease in a host population with an </a:t>
            </a:r>
            <a:r>
              <a:rPr lang="en-US" sz="3200" b="1" dirty="0"/>
              <a:t>age structure</a:t>
            </a:r>
            <a:endParaRPr lang="en-ZA" sz="3200" b="1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B476892-E380-4ED5-9F39-221103BB3E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692" y="637433"/>
            <a:ext cx="8328565" cy="1019176"/>
          </a:xfrm>
        </p:spPr>
        <p:txBody>
          <a:bodyPr>
            <a:normAutofit/>
          </a:bodyPr>
          <a:lstStyle/>
          <a:p>
            <a:r>
              <a:rPr lang="en-US" sz="4200" dirty="0"/>
              <a:t>Aim of the research</a:t>
            </a:r>
            <a:endParaRPr lang="en-ZA" sz="4200" dirty="0"/>
          </a:p>
        </p:txBody>
      </p:sp>
    </p:spTree>
    <p:extLst>
      <p:ext uri="{BB962C8B-B14F-4D97-AF65-F5344CB8AC3E}">
        <p14:creationId xmlns:p14="http://schemas.microsoft.com/office/powerpoint/2010/main" val="26977373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648874-C3FC-49E6-B904-73A3F6DDC62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37743" y="1704974"/>
            <a:ext cx="11122470" cy="2419351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>
                <a:solidFill>
                  <a:schemeClr val="tx1"/>
                </a:solidFill>
              </a:rPr>
              <a:t>Formulate</a:t>
            </a:r>
            <a:r>
              <a:rPr lang="en-US" sz="3600" dirty="0">
                <a:solidFill>
                  <a:schemeClr val="tx1"/>
                </a:solidFill>
              </a:rPr>
              <a:t> a </a:t>
            </a:r>
            <a:r>
              <a:rPr lang="en-US" sz="3600" b="1" dirty="0">
                <a:solidFill>
                  <a:schemeClr val="tx1"/>
                </a:solidFill>
              </a:rPr>
              <a:t>mathematical model for measles vaccination</a:t>
            </a:r>
            <a:r>
              <a:rPr lang="en-US" sz="3600" dirty="0">
                <a:solidFill>
                  <a:schemeClr val="tx1"/>
                </a:solidFill>
              </a:rPr>
              <a:t> strategies and </a:t>
            </a:r>
            <a:r>
              <a:rPr lang="en-US" sz="3600" b="1" dirty="0">
                <a:solidFill>
                  <a:schemeClr val="tx1"/>
                </a:solidFill>
              </a:rPr>
              <a:t>transmission</a:t>
            </a:r>
            <a:r>
              <a:rPr lang="en-US" sz="3600" dirty="0">
                <a:solidFill>
                  <a:schemeClr val="tx1"/>
                </a:solidFill>
              </a:rPr>
              <a:t> dynamics.</a:t>
            </a:r>
            <a:endParaRPr lang="en-ZA" sz="3600" dirty="0">
              <a:solidFill>
                <a:schemeClr val="tx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A8DB13C-B4BB-48BD-B966-E3BD13D339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787" y="706543"/>
            <a:ext cx="8328565" cy="1019176"/>
          </a:xfrm>
        </p:spPr>
        <p:txBody>
          <a:bodyPr>
            <a:normAutofit/>
          </a:bodyPr>
          <a:lstStyle/>
          <a:p>
            <a:r>
              <a:rPr lang="en-US" sz="4200" dirty="0"/>
              <a:t>Main objective of the research</a:t>
            </a:r>
            <a:endParaRPr lang="en-ZA" sz="4200" dirty="0"/>
          </a:p>
        </p:txBody>
      </p:sp>
    </p:spTree>
    <p:extLst>
      <p:ext uri="{BB962C8B-B14F-4D97-AF65-F5344CB8AC3E}">
        <p14:creationId xmlns:p14="http://schemas.microsoft.com/office/powerpoint/2010/main" val="17849957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73305BF-1E32-4323-85AA-4E77F6CEC4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668" y="1409700"/>
            <a:ext cx="11122470" cy="510352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lvl="0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n-ZA" sz="2000" dirty="0">
                <a:effectLst/>
                <a:latin typeface="+mn-lt"/>
                <a:ea typeface="CMBX10"/>
                <a:cs typeface="Arial" panose="020B0604020202020204" pitchFamily="34" charset="0"/>
              </a:rPr>
              <a:t>To investigate </a:t>
            </a:r>
            <a:r>
              <a:rPr lang="en-ZA" sz="2000" b="1" dirty="0">
                <a:effectLst/>
                <a:latin typeface="+mn-lt"/>
                <a:ea typeface="CMBX10"/>
                <a:cs typeface="Arial" panose="020B0604020202020204" pitchFamily="34" charset="0"/>
              </a:rPr>
              <a:t>transmission dynamics of measles </a:t>
            </a:r>
            <a:r>
              <a:rPr lang="en-ZA" sz="2000" dirty="0">
                <a:effectLst/>
                <a:latin typeface="+mn-lt"/>
                <a:ea typeface="CMBX10"/>
                <a:cs typeface="Arial" panose="020B0604020202020204" pitchFamily="34" charset="0"/>
              </a:rPr>
              <a:t>in </a:t>
            </a:r>
            <a:r>
              <a:rPr lang="en-ZA" sz="2000" b="1" dirty="0">
                <a:effectLst/>
                <a:latin typeface="+mn-lt"/>
                <a:ea typeface="CMBX10"/>
                <a:cs typeface="Arial" panose="020B0604020202020204" pitchFamily="34" charset="0"/>
              </a:rPr>
              <a:t>age-structured host </a:t>
            </a:r>
            <a:r>
              <a:rPr lang="en-ZA" sz="2000" dirty="0">
                <a:effectLst/>
                <a:latin typeface="+mn-lt"/>
                <a:ea typeface="CMBX10"/>
                <a:cs typeface="Arial" panose="020B0604020202020204" pitchFamily="34" charset="0"/>
              </a:rPr>
              <a:t>population.</a:t>
            </a:r>
            <a:endParaRPr lang="en-ZA" sz="2000" dirty="0">
              <a:effectLst/>
              <a:latin typeface="+mn-lt"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ZA" sz="2000" dirty="0">
                <a:effectLst/>
                <a:latin typeface="+mn-lt"/>
                <a:ea typeface="CMBX10"/>
                <a:cs typeface="Arial" panose="020B0604020202020204" pitchFamily="34" charset="0"/>
              </a:rPr>
              <a:t>To study the </a:t>
            </a:r>
            <a:r>
              <a:rPr lang="en-ZA" sz="2000" b="1" dirty="0">
                <a:effectLst/>
                <a:latin typeface="+mn-lt"/>
                <a:ea typeface="CMBX10"/>
                <a:cs typeface="Arial" panose="020B0604020202020204" pitchFamily="34" charset="0"/>
              </a:rPr>
              <a:t>vaccination</a:t>
            </a:r>
            <a:r>
              <a:rPr lang="en-ZA" sz="2000" dirty="0">
                <a:effectLst/>
                <a:latin typeface="+mn-lt"/>
                <a:ea typeface="CMBX10"/>
                <a:cs typeface="Arial" panose="020B0604020202020204" pitchFamily="34" charset="0"/>
              </a:rPr>
              <a:t> strategies for </a:t>
            </a:r>
            <a:r>
              <a:rPr lang="en-ZA" sz="2000" b="1" dirty="0">
                <a:effectLst/>
                <a:latin typeface="+mn-lt"/>
                <a:ea typeface="CMBX10"/>
                <a:cs typeface="Arial" panose="020B0604020202020204" pitchFamily="34" charset="0"/>
              </a:rPr>
              <a:t>measles</a:t>
            </a:r>
            <a:r>
              <a:rPr lang="en-ZA" sz="2000" dirty="0">
                <a:effectLst/>
                <a:latin typeface="+mn-lt"/>
                <a:ea typeface="CMBX10"/>
                <a:cs typeface="Arial" panose="020B0604020202020204" pitchFamily="34" charset="0"/>
              </a:rPr>
              <a:t> with </a:t>
            </a:r>
            <a:r>
              <a:rPr lang="en-ZA" sz="2000" b="1" dirty="0">
                <a:effectLst/>
                <a:latin typeface="+mn-lt"/>
                <a:ea typeface="CMBX10"/>
                <a:cs typeface="Arial" panose="020B0604020202020204" pitchFamily="34" charset="0"/>
              </a:rPr>
              <a:t>discrete age structure</a:t>
            </a:r>
            <a:r>
              <a:rPr lang="en-ZA" sz="2000" dirty="0">
                <a:effectLst/>
                <a:latin typeface="+mn-lt"/>
                <a:ea typeface="CMBX10"/>
                <a:cs typeface="Arial" panose="020B0604020202020204" pitchFamily="34" charset="0"/>
              </a:rPr>
              <a:t>.</a:t>
            </a:r>
          </a:p>
          <a:p>
            <a:pPr marL="342900" indent="-342900" algn="just">
              <a:lnSpc>
                <a:spcPct val="150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ZA" sz="2000" dirty="0">
                <a:effectLst/>
                <a:latin typeface="+mn-lt"/>
                <a:ea typeface="CMBX10"/>
                <a:cs typeface="Arial"/>
              </a:rPr>
              <a:t>To </a:t>
            </a:r>
            <a:r>
              <a:rPr lang="en-ZA" sz="2000" b="1" dirty="0">
                <a:effectLst/>
                <a:latin typeface="+mn-lt"/>
                <a:ea typeface="CMBX10"/>
                <a:cs typeface="Arial"/>
              </a:rPr>
              <a:t>analyse South African measles data </a:t>
            </a:r>
            <a:r>
              <a:rPr lang="en-ZA" sz="2000" dirty="0">
                <a:effectLst/>
                <a:latin typeface="+mn-lt"/>
                <a:ea typeface="CMBX10"/>
                <a:cs typeface="Arial"/>
              </a:rPr>
              <a:t>and</a:t>
            </a:r>
            <a:r>
              <a:rPr lang="en-ZA" sz="2000" dirty="0">
                <a:latin typeface="+mn-lt"/>
                <a:ea typeface="CMBX10"/>
                <a:cs typeface="Arial"/>
              </a:rPr>
              <a:t> evaluate</a:t>
            </a:r>
            <a:r>
              <a:rPr lang="en-ZA" sz="2000" dirty="0">
                <a:effectLst/>
                <a:latin typeface="+mn-lt"/>
                <a:ea typeface="CMBX10"/>
                <a:cs typeface="Arial"/>
              </a:rPr>
              <a:t> </a:t>
            </a:r>
            <a:r>
              <a:rPr lang="en-ZA" sz="2000" dirty="0">
                <a:latin typeface="+mn-lt"/>
                <a:ea typeface="CMBX10"/>
                <a:cs typeface="Arial"/>
              </a:rPr>
              <a:t>the </a:t>
            </a:r>
            <a:r>
              <a:rPr lang="en-ZA" sz="2000" b="1" dirty="0">
                <a:latin typeface="+mn-lt"/>
                <a:ea typeface="CMBX10"/>
                <a:cs typeface="Arial"/>
              </a:rPr>
              <a:t>effectiveness</a:t>
            </a:r>
            <a:r>
              <a:rPr lang="en-ZA" sz="2000" dirty="0">
                <a:latin typeface="+mn-lt"/>
                <a:ea typeface="CMBX10"/>
                <a:cs typeface="Arial"/>
              </a:rPr>
              <a:t> </a:t>
            </a:r>
            <a:r>
              <a:rPr lang="en-ZA" sz="2000" b="1" dirty="0">
                <a:latin typeface="+mn-lt"/>
                <a:ea typeface="CMBX10"/>
                <a:cs typeface="Arial"/>
              </a:rPr>
              <a:t>of</a:t>
            </a:r>
            <a:r>
              <a:rPr lang="en-ZA" sz="2000" b="1" dirty="0">
                <a:effectLst/>
                <a:latin typeface="+mn-lt"/>
                <a:ea typeface="CMBX10"/>
                <a:cs typeface="Arial"/>
              </a:rPr>
              <a:t> various vaccination </a:t>
            </a:r>
            <a:r>
              <a:rPr lang="en-ZA" sz="2000" dirty="0">
                <a:effectLst/>
                <a:latin typeface="+mn-lt"/>
                <a:ea typeface="CMBX10"/>
                <a:cs typeface="Arial"/>
              </a:rPr>
              <a:t>strategies for the country's measles epidemic control.</a:t>
            </a:r>
            <a:endParaRPr lang="en-ZA" sz="2000" dirty="0">
              <a:latin typeface="+mn-lt"/>
              <a:ea typeface="DengXian" panose="02010600030101010101" pitchFamily="2" charset="-122"/>
              <a:cs typeface="Arial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ZA" sz="2000" dirty="0">
                <a:effectLst/>
                <a:latin typeface="+mn-lt"/>
                <a:ea typeface="CMBX10"/>
                <a:cs typeface="Arial" panose="020B0604020202020204" pitchFamily="34" charset="0"/>
              </a:rPr>
              <a:t>To </a:t>
            </a:r>
            <a:r>
              <a:rPr lang="en-ZA" sz="2000" b="1" dirty="0">
                <a:effectLst/>
                <a:latin typeface="+mn-lt"/>
                <a:ea typeface="CMBX10"/>
                <a:cs typeface="Arial" panose="020B0604020202020204" pitchFamily="34" charset="0"/>
              </a:rPr>
              <a:t>compare the outcomes of various measles vaccination strategies</a:t>
            </a:r>
            <a:r>
              <a:rPr lang="en-ZA" sz="2000" dirty="0">
                <a:effectLst/>
                <a:latin typeface="+mn-lt"/>
                <a:ea typeface="CMBX10"/>
                <a:cs typeface="Arial" panose="020B0604020202020204" pitchFamily="34" charset="0"/>
              </a:rPr>
              <a:t> recommended by NICD and the World Health Organization.</a:t>
            </a:r>
            <a:endParaRPr lang="en-ZA" sz="2000" dirty="0">
              <a:latin typeface="+mn-lt"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ZA" sz="2000" dirty="0">
                <a:effectLst/>
                <a:latin typeface="+mn-lt"/>
                <a:ea typeface="CMBX10"/>
                <a:cs typeface="Arial" panose="020B0604020202020204" pitchFamily="34" charset="0"/>
              </a:rPr>
              <a:t>To utilize data on </a:t>
            </a:r>
            <a:r>
              <a:rPr lang="en-ZA" sz="2000" b="1" dirty="0">
                <a:effectLst/>
                <a:latin typeface="+mn-lt"/>
                <a:ea typeface="CMBX10"/>
                <a:cs typeface="Arial" panose="020B0604020202020204" pitchFamily="34" charset="0"/>
              </a:rPr>
              <a:t>measles incidence from South Africa </a:t>
            </a:r>
            <a:r>
              <a:rPr lang="en-ZA" sz="2000" dirty="0">
                <a:effectLst/>
                <a:latin typeface="+mn-lt"/>
                <a:ea typeface="CMBX10"/>
                <a:cs typeface="Arial" panose="020B0604020202020204" pitchFamily="34" charset="0"/>
              </a:rPr>
              <a:t>released by The National Institute for Communicable Diseases, </a:t>
            </a:r>
            <a:r>
              <a:rPr lang="en-ZA" sz="2000" b="1" dirty="0">
                <a:effectLst/>
                <a:latin typeface="+mn-lt"/>
                <a:ea typeface="CMBX10"/>
                <a:cs typeface="Arial" panose="020B0604020202020204" pitchFamily="34" charset="0"/>
              </a:rPr>
              <a:t>develop an age-group vaccination model</a:t>
            </a:r>
            <a:r>
              <a:rPr lang="en-ZA" sz="2000" dirty="0">
                <a:effectLst/>
                <a:latin typeface="+mn-lt"/>
                <a:ea typeface="CMBX10"/>
                <a:cs typeface="Arial" panose="020B0604020202020204" pitchFamily="34" charset="0"/>
              </a:rPr>
              <a:t>.</a:t>
            </a:r>
            <a:endParaRPr lang="en-ZA" sz="2000" dirty="0">
              <a:effectLst/>
              <a:latin typeface="+mn-lt"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endParaRPr lang="en-ZA" sz="20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A24981C-4207-4FAB-9A5F-4ACADC6DF9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751" y="541740"/>
            <a:ext cx="8328565" cy="1019176"/>
          </a:xfrm>
        </p:spPr>
        <p:txBody>
          <a:bodyPr>
            <a:noAutofit/>
          </a:bodyPr>
          <a:lstStyle/>
          <a:p>
            <a:r>
              <a:rPr lang="en-ZA" sz="4200" dirty="0"/>
              <a:t>Research objectives</a:t>
            </a:r>
            <a:br>
              <a:rPr lang="en-ZA" sz="4200" dirty="0"/>
            </a:br>
            <a:endParaRPr lang="en-ZA" sz="4200" dirty="0"/>
          </a:p>
        </p:txBody>
      </p:sp>
    </p:spTree>
    <p:extLst>
      <p:ext uri="{BB962C8B-B14F-4D97-AF65-F5344CB8AC3E}">
        <p14:creationId xmlns:p14="http://schemas.microsoft.com/office/powerpoint/2010/main" val="30244815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2022 SU">
      <a:dk1>
        <a:srgbClr val="4D5356"/>
      </a:dk1>
      <a:lt1>
        <a:srgbClr val="FFFFFF"/>
      </a:lt1>
      <a:dk2>
        <a:srgbClr val="4D5356"/>
      </a:dk2>
      <a:lt2>
        <a:srgbClr val="FFFFFF"/>
      </a:lt2>
      <a:accent1>
        <a:srgbClr val="61223B"/>
      </a:accent1>
      <a:accent2>
        <a:srgbClr val="B79961"/>
      </a:accent2>
      <a:accent3>
        <a:srgbClr val="82CCAE"/>
      </a:accent3>
      <a:accent4>
        <a:srgbClr val="CE3F27"/>
      </a:accent4>
      <a:accent5>
        <a:srgbClr val="922E44"/>
      </a:accent5>
      <a:accent6>
        <a:srgbClr val="461A2B"/>
      </a:accent6>
      <a:hlink>
        <a:srgbClr val="B79961"/>
      </a:hlink>
      <a:folHlink>
        <a:srgbClr val="8C979A"/>
      </a:folHlink>
    </a:clrScheme>
    <a:fontScheme name="Raleway SU">
      <a:majorFont>
        <a:latin typeface="Raleway SemiBold"/>
        <a:ea typeface=""/>
        <a:cs typeface=""/>
      </a:majorFont>
      <a:minorFont>
        <a:latin typeface="Raleway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38267</TotalTime>
  <Words>1308</Words>
  <Application>Microsoft Office PowerPoint</Application>
  <PresentationFormat>Widescreen</PresentationFormat>
  <Paragraphs>128</Paragraphs>
  <Slides>22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2" baseType="lpstr">
      <vt:lpstr>Calibri</vt:lpstr>
      <vt:lpstr>Trebuchet MS</vt:lpstr>
      <vt:lpstr>Indy Serif</vt:lpstr>
      <vt:lpstr>Calibri Light</vt:lpstr>
      <vt:lpstr>Raleway Medium</vt:lpstr>
      <vt:lpstr>Raleway</vt:lpstr>
      <vt:lpstr>Arial</vt:lpstr>
      <vt:lpstr>Symbol</vt:lpstr>
      <vt:lpstr>Raleway Light</vt:lpstr>
      <vt:lpstr>Office Theme</vt:lpstr>
      <vt:lpstr>Implementation of the age-structured SEIR epidemiology model for measles vaccination strategies  Ziyabukwa Mthi  Supervisor: Dr L. Bolton Co-supervisor: Mr. J. Bingham  Department of Mathematical Sciences Stellenbosch University South Africa 30 August 2022 </vt:lpstr>
      <vt:lpstr>Content</vt:lpstr>
      <vt:lpstr>Introduction</vt:lpstr>
      <vt:lpstr>Introduction</vt:lpstr>
      <vt:lpstr>Introduction</vt:lpstr>
      <vt:lpstr>Research question </vt:lpstr>
      <vt:lpstr>Aim of the research</vt:lpstr>
      <vt:lpstr>Main objective of the research</vt:lpstr>
      <vt:lpstr>Research objectives </vt:lpstr>
      <vt:lpstr>Study benefits </vt:lpstr>
      <vt:lpstr>Methods</vt:lpstr>
      <vt:lpstr>Methods</vt:lpstr>
      <vt:lpstr>Methods</vt:lpstr>
      <vt:lpstr>Methods</vt:lpstr>
      <vt:lpstr>Methods</vt:lpstr>
      <vt:lpstr>Methods</vt:lpstr>
      <vt:lpstr>Methods</vt:lpstr>
      <vt:lpstr>Methods</vt:lpstr>
      <vt:lpstr>Methods</vt:lpstr>
      <vt:lpstr>Code design </vt:lpstr>
      <vt:lpstr>References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Muller, L, Mev [lm2@sun.ac.za]</dc:creator>
  <cp:lastModifiedBy>ZIYABUKWA</cp:lastModifiedBy>
  <cp:revision>1008</cp:revision>
  <dcterms:created xsi:type="dcterms:W3CDTF">2021-09-15T08:20:16Z</dcterms:created>
  <dcterms:modified xsi:type="dcterms:W3CDTF">2022-08-30T10:32:04Z</dcterms:modified>
</cp:coreProperties>
</file>